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 id="2147483661" r:id="rId2"/>
  </p:sldMasterIdLst>
  <p:notesMasterIdLst>
    <p:notesMasterId r:id="rId10"/>
  </p:notesMasterIdLst>
  <p:sldIdLst>
    <p:sldId id="256" r:id="rId3"/>
    <p:sldId id="257" r:id="rId4"/>
    <p:sldId id="258" r:id="rId5"/>
    <p:sldId id="259" r:id="rId6"/>
    <p:sldId id="260" r:id="rId7"/>
    <p:sldId id="261" r:id="rId8"/>
    <p:sldId id="262"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A61EFEC-DED3-45D4-B363-1730D46F1357}">
  <a:tblStyle styleId="{8A61EFEC-DED3-45D4-B363-1730D46F135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4"/>
  </p:normalViewPr>
  <p:slideViewPr>
    <p:cSldViewPr snapToGrid="0" snapToObjects="1" showGuides="1">
      <p:cViewPr varScale="1">
        <p:scale>
          <a:sx n="106" d="100"/>
          <a:sy n="106" d="100"/>
        </p:scale>
        <p:origin x="1800"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 name="Google Shape;4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gab8631c5_0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 name="Google Shape;51;gab8631c5_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ab8631c5_0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ab8631c5_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ab8631c5_02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ab8631c5_0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b9b721b_0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b9b721b_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ab9b721b_01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ab9b721b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408abd4ebf_2_0:notes"/>
          <p:cNvSpPr>
            <a:spLocks noGrp="1" noRot="1" noChangeAspect="1"/>
          </p:cNvSpPr>
          <p:nvPr>
            <p:ph type="sldImg" idx="2"/>
          </p:nvPr>
        </p:nvSpPr>
        <p:spPr>
          <a:xfrm>
            <a:off x="1143199"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408abd4ebf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685800" y="2111123"/>
            <a:ext cx="7772400" cy="1546475"/>
          </a:xfrm>
          <a:prstGeom prst="rect">
            <a:avLst/>
          </a:prstGeom>
          <a:noFill/>
          <a:ln>
            <a:noFill/>
          </a:ln>
        </p:spPr>
        <p:txBody>
          <a:bodyPr spcFirstLastPara="1" wrap="square" lIns="91425" tIns="91425" rIns="91425" bIns="91425" anchor="b" anchorCtr="0">
            <a:noAutofit/>
          </a:bodyPr>
          <a:lstStyle>
            <a:lvl1pPr lvl="0"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lvl="1"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2pPr>
            <a:lvl3pPr lvl="2"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3pPr>
            <a:lvl4pPr lvl="3"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4pPr>
            <a:lvl5pPr lvl="4"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5pPr>
            <a:lvl6pPr lvl="5"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6pPr>
            <a:lvl7pPr lvl="6"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7pPr>
            <a:lvl8pPr lvl="7"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8pPr>
            <a:lvl9pPr lvl="8" algn="ctr" rtl="0">
              <a:spcBef>
                <a:spcPts val="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9pPr>
          </a:lstStyle>
          <a:p>
            <a:endParaRPr/>
          </a:p>
        </p:txBody>
      </p:sp>
      <p:sp>
        <p:nvSpPr>
          <p:cNvPr id="10" name="Google Shape;10;p2"/>
          <p:cNvSpPr txBox="1">
            <a:spLocks noGrp="1"/>
          </p:cNvSpPr>
          <p:nvPr>
            <p:ph type="subTitle" idx="1"/>
          </p:nvPr>
        </p:nvSpPr>
        <p:spPr>
          <a:xfrm>
            <a:off x="685800" y="3786738"/>
            <a:ext cx="7772400" cy="1046317"/>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1pPr>
            <a:lvl2pPr lvl="1"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2pPr>
            <a:lvl3pPr lvl="2"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3pPr>
            <a:lvl4pPr lvl="3"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4pPr>
            <a:lvl5pPr lvl="4"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5pPr>
            <a:lvl6pPr lvl="5"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6pPr>
            <a:lvl7pPr lvl="6"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7pPr>
            <a:lvl8pPr lvl="7"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8pPr>
            <a:lvl9pPr lvl="8" algn="ctr" rtl="0">
              <a:lnSpc>
                <a:spcPct val="100000"/>
              </a:lnSpc>
              <a:spcBef>
                <a:spcPts val="0"/>
              </a:spcBef>
              <a:spcAft>
                <a:spcPts val="0"/>
              </a:spcAft>
              <a:buClr>
                <a:schemeClr val="dk2"/>
              </a:buClr>
              <a:buSzPts val="3000"/>
              <a:buFont typeface="Arial"/>
              <a:buNone/>
              <a:defRPr sz="3000" b="0" i="0" u="none" strike="noStrike" cap="none">
                <a:solidFill>
                  <a:schemeClr val="dk2"/>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12"/>
          <p:cNvSpPr txBox="1">
            <a:spLocks noGrp="1"/>
          </p:cNvSpPr>
          <p:nvPr>
            <p:ph type="title"/>
          </p:nvPr>
        </p:nvSpPr>
        <p:spPr>
          <a:xfrm>
            <a:off x="457200" y="274638"/>
            <a:ext cx="8229600" cy="1143600"/>
          </a:xfrm>
          <a:prstGeom prst="rect">
            <a:avLst/>
          </a:prstGeom>
          <a:noFill/>
          <a:ln>
            <a:noFill/>
          </a:ln>
        </p:spPr>
        <p:txBody>
          <a:bodyPr spcFirstLastPara="1" wrap="square" lIns="88325" tIns="88325" rIns="88325" bIns="88325" anchor="b" anchorCtr="0">
            <a:noAutofit/>
          </a:bodyPr>
          <a:lstStyle>
            <a:lvl1pPr lvl="0" algn="l" rtl="0">
              <a:spcBef>
                <a:spcPts val="0"/>
              </a:spcBef>
              <a:spcAft>
                <a:spcPts val="0"/>
              </a:spcAft>
              <a:buSzPts val="3500"/>
              <a:buFont typeface="Arial"/>
              <a:buNone/>
              <a:defRPr sz="3500" b="1">
                <a:solidFill>
                  <a:schemeClr val="dk1"/>
                </a:solidFill>
                <a:latin typeface="Arial"/>
                <a:ea typeface="Arial"/>
                <a:cs typeface="Arial"/>
                <a:sym typeface="Arial"/>
              </a:defRPr>
            </a:lvl1pPr>
            <a:lvl2pPr lvl="1" algn="l" rtl="0">
              <a:spcBef>
                <a:spcPts val="0"/>
              </a:spcBef>
              <a:spcAft>
                <a:spcPts val="0"/>
              </a:spcAft>
              <a:buSzPts val="3500"/>
              <a:buFont typeface="Arial"/>
              <a:buNone/>
              <a:defRPr sz="3500" b="1">
                <a:solidFill>
                  <a:schemeClr val="dk1"/>
                </a:solidFill>
                <a:latin typeface="Arial"/>
                <a:ea typeface="Arial"/>
                <a:cs typeface="Arial"/>
                <a:sym typeface="Arial"/>
              </a:defRPr>
            </a:lvl2pPr>
            <a:lvl3pPr lvl="2" algn="l" rtl="0">
              <a:spcBef>
                <a:spcPts val="0"/>
              </a:spcBef>
              <a:spcAft>
                <a:spcPts val="0"/>
              </a:spcAft>
              <a:buSzPts val="3500"/>
              <a:buFont typeface="Arial"/>
              <a:buNone/>
              <a:defRPr sz="3500" b="1">
                <a:solidFill>
                  <a:schemeClr val="dk1"/>
                </a:solidFill>
                <a:latin typeface="Arial"/>
                <a:ea typeface="Arial"/>
                <a:cs typeface="Arial"/>
                <a:sym typeface="Arial"/>
              </a:defRPr>
            </a:lvl3pPr>
            <a:lvl4pPr lvl="3" algn="l" rtl="0">
              <a:spcBef>
                <a:spcPts val="0"/>
              </a:spcBef>
              <a:spcAft>
                <a:spcPts val="0"/>
              </a:spcAft>
              <a:buSzPts val="3500"/>
              <a:buFont typeface="Arial"/>
              <a:buNone/>
              <a:defRPr sz="3500" b="1">
                <a:solidFill>
                  <a:schemeClr val="dk1"/>
                </a:solidFill>
                <a:latin typeface="Arial"/>
                <a:ea typeface="Arial"/>
                <a:cs typeface="Arial"/>
                <a:sym typeface="Arial"/>
              </a:defRPr>
            </a:lvl4pPr>
            <a:lvl5pPr lvl="4" algn="l" rtl="0">
              <a:spcBef>
                <a:spcPts val="0"/>
              </a:spcBef>
              <a:spcAft>
                <a:spcPts val="0"/>
              </a:spcAft>
              <a:buSzPts val="3500"/>
              <a:buFont typeface="Arial"/>
              <a:buNone/>
              <a:defRPr sz="3500" b="1">
                <a:solidFill>
                  <a:schemeClr val="dk1"/>
                </a:solidFill>
                <a:latin typeface="Arial"/>
                <a:ea typeface="Arial"/>
                <a:cs typeface="Arial"/>
                <a:sym typeface="Arial"/>
              </a:defRPr>
            </a:lvl5pPr>
            <a:lvl6pPr lvl="5" algn="l" rtl="0">
              <a:spcBef>
                <a:spcPts val="0"/>
              </a:spcBef>
              <a:spcAft>
                <a:spcPts val="0"/>
              </a:spcAft>
              <a:buSzPts val="3500"/>
              <a:buFont typeface="Arial"/>
              <a:buNone/>
              <a:defRPr sz="3500" b="1">
                <a:solidFill>
                  <a:schemeClr val="dk1"/>
                </a:solidFill>
                <a:latin typeface="Arial"/>
                <a:ea typeface="Arial"/>
                <a:cs typeface="Arial"/>
                <a:sym typeface="Arial"/>
              </a:defRPr>
            </a:lvl6pPr>
            <a:lvl7pPr lvl="6" algn="l" rtl="0">
              <a:spcBef>
                <a:spcPts val="0"/>
              </a:spcBef>
              <a:spcAft>
                <a:spcPts val="0"/>
              </a:spcAft>
              <a:buSzPts val="3500"/>
              <a:buFont typeface="Arial"/>
              <a:buNone/>
              <a:defRPr sz="3500" b="1">
                <a:solidFill>
                  <a:schemeClr val="dk1"/>
                </a:solidFill>
                <a:latin typeface="Arial"/>
                <a:ea typeface="Arial"/>
                <a:cs typeface="Arial"/>
                <a:sym typeface="Arial"/>
              </a:defRPr>
            </a:lvl7pPr>
            <a:lvl8pPr lvl="7" algn="l" rtl="0">
              <a:spcBef>
                <a:spcPts val="0"/>
              </a:spcBef>
              <a:spcAft>
                <a:spcPts val="0"/>
              </a:spcAft>
              <a:buSzPts val="3500"/>
              <a:buFont typeface="Arial"/>
              <a:buNone/>
              <a:defRPr sz="3500" b="1">
                <a:solidFill>
                  <a:schemeClr val="dk1"/>
                </a:solidFill>
                <a:latin typeface="Arial"/>
                <a:ea typeface="Arial"/>
                <a:cs typeface="Arial"/>
                <a:sym typeface="Arial"/>
              </a:defRPr>
            </a:lvl8pPr>
            <a:lvl9pPr lvl="8" algn="l" rtl="0">
              <a:spcBef>
                <a:spcPts val="0"/>
              </a:spcBef>
              <a:spcAft>
                <a:spcPts val="0"/>
              </a:spcAft>
              <a:buSzPts val="3500"/>
              <a:buFont typeface="Arial"/>
              <a:buNone/>
              <a:defRPr sz="35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8"/>
        <p:cNvGrpSpPr/>
        <p:nvPr/>
      </p:nvGrpSpPr>
      <p:grpSpPr>
        <a:xfrm>
          <a:off x="0" y="0"/>
          <a:ext cx="0" cy="0"/>
          <a:chOff x="0" y="0"/>
          <a:chExt cx="0" cy="0"/>
        </a:xfrm>
      </p:grpSpPr>
      <p:sp>
        <p:nvSpPr>
          <p:cNvPr id="39" name="Google Shape;39;p13"/>
          <p:cNvSpPr txBox="1">
            <a:spLocks noGrp="1"/>
          </p:cNvSpPr>
          <p:nvPr>
            <p:ph type="body" idx="1"/>
          </p:nvPr>
        </p:nvSpPr>
        <p:spPr>
          <a:xfrm>
            <a:off x="457200" y="5875079"/>
            <a:ext cx="8229600" cy="692400"/>
          </a:xfrm>
          <a:prstGeom prst="rect">
            <a:avLst/>
          </a:prstGeom>
          <a:noFill/>
          <a:ln>
            <a:noFill/>
          </a:ln>
        </p:spPr>
        <p:txBody>
          <a:bodyPr spcFirstLastPara="1" wrap="square" lIns="88325" tIns="88325" rIns="88325" bIns="88325" anchor="t" anchorCtr="0">
            <a:noAutofit/>
          </a:bodyPr>
          <a:lstStyle>
            <a:lvl1pPr marL="457200" lvl="0" indent="-336550" algn="ctr" rtl="0">
              <a:lnSpc>
                <a:spcPct val="100000"/>
              </a:lnSpc>
              <a:spcBef>
                <a:spcPts val="300"/>
              </a:spcBef>
              <a:spcAft>
                <a:spcPts val="0"/>
              </a:spcAft>
              <a:buClr>
                <a:schemeClr val="dk1"/>
              </a:buClr>
              <a:buSzPts val="1700"/>
              <a:buFont typeface="Arial"/>
              <a:buChar char="●"/>
              <a:defRPr sz="1700">
                <a:solidFill>
                  <a:schemeClr val="dk1"/>
                </a:solidFill>
              </a:defRPr>
            </a:lvl1pPr>
            <a:lvl2pPr marL="914400" lvl="1" indent="-336550" algn="ctr" rtl="0">
              <a:lnSpc>
                <a:spcPct val="100000"/>
              </a:lnSpc>
              <a:spcBef>
                <a:spcPts val="0"/>
              </a:spcBef>
              <a:spcAft>
                <a:spcPts val="0"/>
              </a:spcAft>
              <a:buClr>
                <a:schemeClr val="dk1"/>
              </a:buClr>
              <a:buSzPts val="1700"/>
              <a:buFont typeface="Arial"/>
              <a:buChar char="○"/>
              <a:defRPr sz="1700">
                <a:solidFill>
                  <a:schemeClr val="dk1"/>
                </a:solidFill>
              </a:defRPr>
            </a:lvl2pPr>
            <a:lvl3pPr marL="1371600" lvl="2" indent="-336550" algn="ctr" rtl="0">
              <a:lnSpc>
                <a:spcPct val="100000"/>
              </a:lnSpc>
              <a:spcBef>
                <a:spcPts val="0"/>
              </a:spcBef>
              <a:spcAft>
                <a:spcPts val="0"/>
              </a:spcAft>
              <a:buClr>
                <a:schemeClr val="dk1"/>
              </a:buClr>
              <a:buSzPts val="1700"/>
              <a:buFont typeface="Arial"/>
              <a:buChar char="■"/>
              <a:defRPr sz="1700">
                <a:solidFill>
                  <a:schemeClr val="dk1"/>
                </a:solidFill>
              </a:defRPr>
            </a:lvl3pPr>
            <a:lvl4pPr marL="1828800" lvl="3" indent="-336550" algn="ctr" rtl="0">
              <a:lnSpc>
                <a:spcPct val="100000"/>
              </a:lnSpc>
              <a:spcBef>
                <a:spcPts val="0"/>
              </a:spcBef>
              <a:spcAft>
                <a:spcPts val="0"/>
              </a:spcAft>
              <a:buClr>
                <a:schemeClr val="dk1"/>
              </a:buClr>
              <a:buSzPts val="1700"/>
              <a:buFont typeface="Arial"/>
              <a:buChar char="●"/>
              <a:defRPr sz="1700">
                <a:solidFill>
                  <a:schemeClr val="dk1"/>
                </a:solidFill>
              </a:defRPr>
            </a:lvl4pPr>
            <a:lvl5pPr marL="2286000" lvl="4" indent="-336550" algn="ctr" rtl="0">
              <a:lnSpc>
                <a:spcPct val="100000"/>
              </a:lnSpc>
              <a:spcBef>
                <a:spcPts val="0"/>
              </a:spcBef>
              <a:spcAft>
                <a:spcPts val="0"/>
              </a:spcAft>
              <a:buClr>
                <a:schemeClr val="dk1"/>
              </a:buClr>
              <a:buSzPts val="1700"/>
              <a:buFont typeface="Arial"/>
              <a:buChar char="○"/>
              <a:defRPr sz="1700">
                <a:solidFill>
                  <a:schemeClr val="dk1"/>
                </a:solidFill>
              </a:defRPr>
            </a:lvl5pPr>
            <a:lvl6pPr marL="2743200" lvl="5" indent="-336550" algn="ctr" rtl="0">
              <a:lnSpc>
                <a:spcPct val="100000"/>
              </a:lnSpc>
              <a:spcBef>
                <a:spcPts val="0"/>
              </a:spcBef>
              <a:spcAft>
                <a:spcPts val="0"/>
              </a:spcAft>
              <a:buClr>
                <a:schemeClr val="dk1"/>
              </a:buClr>
              <a:buSzPts val="1700"/>
              <a:buFont typeface="Arial"/>
              <a:buChar char="■"/>
              <a:defRPr sz="1700">
                <a:solidFill>
                  <a:schemeClr val="dk1"/>
                </a:solidFill>
              </a:defRPr>
            </a:lvl6pPr>
            <a:lvl7pPr marL="3200400" lvl="6" indent="-336550" algn="ctr" rtl="0">
              <a:lnSpc>
                <a:spcPct val="100000"/>
              </a:lnSpc>
              <a:spcBef>
                <a:spcPts val="0"/>
              </a:spcBef>
              <a:spcAft>
                <a:spcPts val="0"/>
              </a:spcAft>
              <a:buClr>
                <a:schemeClr val="dk1"/>
              </a:buClr>
              <a:buSzPts val="1700"/>
              <a:buFont typeface="Arial"/>
              <a:buChar char="●"/>
              <a:defRPr sz="1700">
                <a:solidFill>
                  <a:schemeClr val="dk1"/>
                </a:solidFill>
              </a:defRPr>
            </a:lvl7pPr>
            <a:lvl8pPr marL="3657600" lvl="7" indent="-336550" algn="ctr" rtl="0">
              <a:lnSpc>
                <a:spcPct val="100000"/>
              </a:lnSpc>
              <a:spcBef>
                <a:spcPts val="0"/>
              </a:spcBef>
              <a:spcAft>
                <a:spcPts val="0"/>
              </a:spcAft>
              <a:buClr>
                <a:schemeClr val="dk1"/>
              </a:buClr>
              <a:buSzPts val="1700"/>
              <a:buFont typeface="Arial"/>
              <a:buChar char="○"/>
              <a:defRPr sz="1700">
                <a:solidFill>
                  <a:schemeClr val="dk1"/>
                </a:solidFill>
              </a:defRPr>
            </a:lvl8pPr>
            <a:lvl9pPr marL="4114800" lvl="8" indent="-336550" algn="ctr" rtl="0">
              <a:lnSpc>
                <a:spcPct val="100000"/>
              </a:lnSpc>
              <a:spcBef>
                <a:spcPts val="0"/>
              </a:spcBef>
              <a:spcAft>
                <a:spcPts val="0"/>
              </a:spcAft>
              <a:buClr>
                <a:schemeClr val="dk1"/>
              </a:buClr>
              <a:buSzPts val="1700"/>
              <a:buFont typeface="Arial"/>
              <a:buChar char="■"/>
              <a:defRPr sz="1700">
                <a:solidFill>
                  <a:schemeClr val="dk1"/>
                </a:solidFil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
        <p:nvSpPr>
          <p:cNvPr id="13" name="Google Shape;13;p3"/>
          <p:cNvSpPr txBox="1">
            <a:spLocks noGrp="1"/>
          </p:cNvSpPr>
          <p:nvPr>
            <p:ph type="body" idx="1"/>
          </p:nvPr>
        </p:nvSpPr>
        <p:spPr>
          <a:xfrm>
            <a:off x="457200" y="1600200"/>
            <a:ext cx="8229600" cy="4967574"/>
          </a:xfrm>
          <a:prstGeom prst="rect">
            <a:avLst/>
          </a:prstGeom>
          <a:noFill/>
          <a:ln>
            <a:noFill/>
          </a:ln>
        </p:spPr>
        <p:txBody>
          <a:bodyPr spcFirstLastPara="1" wrap="square" lIns="91425" tIns="91425" rIns="91425" bIns="91425" anchor="t" anchorCtr="0">
            <a:noAutofit/>
          </a:bodyPr>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
        <p:nvSpPr>
          <p:cNvPr id="16" name="Google Shape;16;p4"/>
          <p:cNvSpPr txBox="1">
            <a:spLocks noGrp="1"/>
          </p:cNvSpPr>
          <p:nvPr>
            <p:ph type="body" idx="1"/>
          </p:nvPr>
        </p:nvSpPr>
        <p:spPr>
          <a:xfrm>
            <a:off x="457200" y="1600200"/>
            <a:ext cx="3994526" cy="4967574"/>
          </a:xfrm>
          <a:prstGeom prst="rect">
            <a:avLst/>
          </a:prstGeom>
          <a:noFill/>
          <a:ln>
            <a:noFill/>
          </a:ln>
        </p:spPr>
        <p:txBody>
          <a:bodyPr spcFirstLastPara="1" wrap="square" lIns="91425" tIns="91425" rIns="91425" bIns="91425" anchor="t" anchorCtr="0">
            <a:noAutofit/>
          </a:bodyPr>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17" name="Google Shape;17;p4"/>
          <p:cNvSpPr txBox="1">
            <a:spLocks noGrp="1"/>
          </p:cNvSpPr>
          <p:nvPr>
            <p:ph type="body" idx="2"/>
          </p:nvPr>
        </p:nvSpPr>
        <p:spPr>
          <a:xfrm>
            <a:off x="4692274" y="1600200"/>
            <a:ext cx="3994526" cy="4967574"/>
          </a:xfrm>
          <a:prstGeom prst="rect">
            <a:avLst/>
          </a:prstGeom>
          <a:noFill/>
          <a:ln>
            <a:noFill/>
          </a:ln>
        </p:spPr>
        <p:txBody>
          <a:bodyPr spcFirstLastPara="1" wrap="square" lIns="91425" tIns="91425" rIns="91425" bIns="91425" anchor="t" anchorCtr="0">
            <a:noAutofit/>
          </a:bodyPr>
          <a:lstStyle>
            <a:lvl1pPr marL="457200" lvl="0" indent="-419100" rtl="0">
              <a:spcBef>
                <a:spcPts val="600"/>
              </a:spcBef>
              <a:spcAft>
                <a:spcPts val="0"/>
              </a:spcAft>
              <a:buSzPts val="30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SzPts val="3600"/>
              <a:buFont typeface="Arial"/>
              <a:buNone/>
              <a:defRPr sz="3600" b="1">
                <a:solidFill>
                  <a:schemeClr val="dk1"/>
                </a:solidFill>
                <a:latin typeface="Arial"/>
                <a:ea typeface="Arial"/>
                <a:cs typeface="Arial"/>
                <a:sym typeface="Arial"/>
              </a:defRPr>
            </a:lvl1pPr>
            <a:lvl2pPr lvl="1" algn="l" rtl="0">
              <a:spcBef>
                <a:spcPts val="0"/>
              </a:spcBef>
              <a:spcAft>
                <a:spcPts val="0"/>
              </a:spcAft>
              <a:buSzPts val="3600"/>
              <a:buFont typeface="Arial"/>
              <a:buNone/>
              <a:defRPr sz="3600" b="1">
                <a:solidFill>
                  <a:schemeClr val="dk1"/>
                </a:solidFill>
                <a:latin typeface="Arial"/>
                <a:ea typeface="Arial"/>
                <a:cs typeface="Arial"/>
                <a:sym typeface="Arial"/>
              </a:defRPr>
            </a:lvl2pPr>
            <a:lvl3pPr lvl="2" algn="l" rtl="0">
              <a:spcBef>
                <a:spcPts val="0"/>
              </a:spcBef>
              <a:spcAft>
                <a:spcPts val="0"/>
              </a:spcAft>
              <a:buSzPts val="3600"/>
              <a:buFont typeface="Arial"/>
              <a:buNone/>
              <a:defRPr sz="3600" b="1">
                <a:solidFill>
                  <a:schemeClr val="dk1"/>
                </a:solidFill>
                <a:latin typeface="Arial"/>
                <a:ea typeface="Arial"/>
                <a:cs typeface="Arial"/>
                <a:sym typeface="Arial"/>
              </a:defRPr>
            </a:lvl3pPr>
            <a:lvl4pPr lvl="3" algn="l" rtl="0">
              <a:spcBef>
                <a:spcPts val="0"/>
              </a:spcBef>
              <a:spcAft>
                <a:spcPts val="0"/>
              </a:spcAft>
              <a:buSzPts val="3600"/>
              <a:buFont typeface="Arial"/>
              <a:buNone/>
              <a:defRPr sz="3600" b="1">
                <a:solidFill>
                  <a:schemeClr val="dk1"/>
                </a:solidFill>
                <a:latin typeface="Arial"/>
                <a:ea typeface="Arial"/>
                <a:cs typeface="Arial"/>
                <a:sym typeface="Arial"/>
              </a:defRPr>
            </a:lvl4pPr>
            <a:lvl5pPr lvl="4" algn="l" rtl="0">
              <a:spcBef>
                <a:spcPts val="0"/>
              </a:spcBef>
              <a:spcAft>
                <a:spcPts val="0"/>
              </a:spcAft>
              <a:buSzPts val="3600"/>
              <a:buFont typeface="Arial"/>
              <a:buNone/>
              <a:defRPr sz="3600" b="1">
                <a:solidFill>
                  <a:schemeClr val="dk1"/>
                </a:solidFill>
                <a:latin typeface="Arial"/>
                <a:ea typeface="Arial"/>
                <a:cs typeface="Arial"/>
                <a:sym typeface="Arial"/>
              </a:defRPr>
            </a:lvl5pPr>
            <a:lvl6pPr lvl="5" algn="l" rtl="0">
              <a:spcBef>
                <a:spcPts val="0"/>
              </a:spcBef>
              <a:spcAft>
                <a:spcPts val="0"/>
              </a:spcAft>
              <a:buSzPts val="3600"/>
              <a:buFont typeface="Arial"/>
              <a:buNone/>
              <a:defRPr sz="3600" b="1">
                <a:solidFill>
                  <a:schemeClr val="dk1"/>
                </a:solidFill>
                <a:latin typeface="Arial"/>
                <a:ea typeface="Arial"/>
                <a:cs typeface="Arial"/>
                <a:sym typeface="Arial"/>
              </a:defRPr>
            </a:lvl6pPr>
            <a:lvl7pPr lvl="6" algn="l" rtl="0">
              <a:spcBef>
                <a:spcPts val="0"/>
              </a:spcBef>
              <a:spcAft>
                <a:spcPts val="0"/>
              </a:spcAft>
              <a:buSzPts val="3600"/>
              <a:buFont typeface="Arial"/>
              <a:buNone/>
              <a:defRPr sz="3600" b="1">
                <a:solidFill>
                  <a:schemeClr val="dk1"/>
                </a:solidFill>
                <a:latin typeface="Arial"/>
                <a:ea typeface="Arial"/>
                <a:cs typeface="Arial"/>
                <a:sym typeface="Arial"/>
              </a:defRPr>
            </a:lvl7pPr>
            <a:lvl8pPr lvl="7" algn="l" rtl="0">
              <a:spcBef>
                <a:spcPts val="0"/>
              </a:spcBef>
              <a:spcAft>
                <a:spcPts val="0"/>
              </a:spcAft>
              <a:buSzPts val="3600"/>
              <a:buFont typeface="Arial"/>
              <a:buNone/>
              <a:defRPr sz="3600" b="1">
                <a:solidFill>
                  <a:schemeClr val="dk1"/>
                </a:solidFill>
                <a:latin typeface="Arial"/>
                <a:ea typeface="Arial"/>
                <a:cs typeface="Arial"/>
                <a:sym typeface="Arial"/>
              </a:defRPr>
            </a:lvl8pPr>
            <a:lvl9pPr lvl="8" algn="l" rtl="0">
              <a:spcBef>
                <a:spcPts val="0"/>
              </a:spcBef>
              <a:spcAft>
                <a:spcPts val="0"/>
              </a:spcAft>
              <a:buSzPts val="36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0"/>
        <p:cNvGrpSpPr/>
        <p:nvPr/>
      </p:nvGrpSpPr>
      <p:grpSpPr>
        <a:xfrm>
          <a:off x="0" y="0"/>
          <a:ext cx="0" cy="0"/>
          <a:chOff x="0" y="0"/>
          <a:chExt cx="0" cy="0"/>
        </a:xfrm>
      </p:grpSpPr>
      <p:sp>
        <p:nvSpPr>
          <p:cNvPr id="21" name="Google Shape;21;p6"/>
          <p:cNvSpPr txBox="1">
            <a:spLocks noGrp="1"/>
          </p:cNvSpPr>
          <p:nvPr>
            <p:ph type="body" idx="1"/>
          </p:nvPr>
        </p:nvSpPr>
        <p:spPr>
          <a:xfrm>
            <a:off x="457200" y="5875079"/>
            <a:ext cx="8229600" cy="692694"/>
          </a:xfrm>
          <a:prstGeom prst="rect">
            <a:avLst/>
          </a:prstGeom>
          <a:noFill/>
          <a:ln>
            <a:noFill/>
          </a:ln>
        </p:spPr>
        <p:txBody>
          <a:bodyPr spcFirstLastPara="1" wrap="square" lIns="91425" tIns="91425" rIns="91425" bIns="91425" anchor="t" anchorCtr="0">
            <a:noAutofit/>
          </a:bodyPr>
          <a:lstStyle>
            <a:lvl1pPr marL="457200" lvl="0" indent="-342900" algn="ctr" rtl="0">
              <a:lnSpc>
                <a:spcPct val="100000"/>
              </a:lnSpc>
              <a:spcBef>
                <a:spcPts val="360"/>
              </a:spcBef>
              <a:spcAft>
                <a:spcPts val="0"/>
              </a:spcAft>
              <a:buClr>
                <a:schemeClr val="dk1"/>
              </a:buClr>
              <a:buSzPts val="1800"/>
              <a:buFont typeface="Arial"/>
              <a:buChar char="●"/>
              <a:defRPr sz="1800">
                <a:solidFill>
                  <a:schemeClr val="dk1"/>
                </a:solidFill>
              </a:defRPr>
            </a:lvl1pPr>
            <a:lvl2pPr marL="914400" lvl="1" indent="-342900" algn="ctr" rtl="0">
              <a:lnSpc>
                <a:spcPct val="100000"/>
              </a:lnSpc>
              <a:spcBef>
                <a:spcPts val="0"/>
              </a:spcBef>
              <a:spcAft>
                <a:spcPts val="0"/>
              </a:spcAft>
              <a:buClr>
                <a:schemeClr val="dk1"/>
              </a:buClr>
              <a:buSzPts val="1800"/>
              <a:buFont typeface="Arial"/>
              <a:buChar char="○"/>
              <a:defRPr sz="1800">
                <a:solidFill>
                  <a:schemeClr val="dk1"/>
                </a:solidFill>
              </a:defRPr>
            </a:lvl2pPr>
            <a:lvl3pPr marL="1371600" lvl="2" indent="-342900" algn="ctr" rtl="0">
              <a:lnSpc>
                <a:spcPct val="100000"/>
              </a:lnSpc>
              <a:spcBef>
                <a:spcPts val="0"/>
              </a:spcBef>
              <a:spcAft>
                <a:spcPts val="0"/>
              </a:spcAft>
              <a:buClr>
                <a:schemeClr val="dk1"/>
              </a:buClr>
              <a:buSzPts val="1800"/>
              <a:buFont typeface="Arial"/>
              <a:buChar char="■"/>
              <a:defRPr sz="1800">
                <a:solidFill>
                  <a:schemeClr val="dk1"/>
                </a:solidFill>
              </a:defRPr>
            </a:lvl3pPr>
            <a:lvl4pPr marL="1828800" lvl="3" indent="-342900" algn="ctr" rtl="0">
              <a:lnSpc>
                <a:spcPct val="100000"/>
              </a:lnSpc>
              <a:spcBef>
                <a:spcPts val="0"/>
              </a:spcBef>
              <a:spcAft>
                <a:spcPts val="0"/>
              </a:spcAft>
              <a:buClr>
                <a:schemeClr val="dk1"/>
              </a:buClr>
              <a:buSzPts val="1800"/>
              <a:buFont typeface="Arial"/>
              <a:buChar char="●"/>
              <a:defRPr sz="1800">
                <a:solidFill>
                  <a:schemeClr val="dk1"/>
                </a:solidFill>
              </a:defRPr>
            </a:lvl4pPr>
            <a:lvl5pPr marL="2286000" lvl="4" indent="-342900" algn="ctr" rtl="0">
              <a:lnSpc>
                <a:spcPct val="100000"/>
              </a:lnSpc>
              <a:spcBef>
                <a:spcPts val="0"/>
              </a:spcBef>
              <a:spcAft>
                <a:spcPts val="0"/>
              </a:spcAft>
              <a:buClr>
                <a:schemeClr val="dk1"/>
              </a:buClr>
              <a:buSzPts val="1800"/>
              <a:buFont typeface="Arial"/>
              <a:buChar char="○"/>
              <a:defRPr sz="1800">
                <a:solidFill>
                  <a:schemeClr val="dk1"/>
                </a:solidFill>
              </a:defRPr>
            </a:lvl5pPr>
            <a:lvl6pPr marL="2743200" lvl="5" indent="-342900" algn="ctr" rtl="0">
              <a:lnSpc>
                <a:spcPct val="100000"/>
              </a:lnSpc>
              <a:spcBef>
                <a:spcPts val="0"/>
              </a:spcBef>
              <a:spcAft>
                <a:spcPts val="0"/>
              </a:spcAft>
              <a:buClr>
                <a:schemeClr val="dk1"/>
              </a:buClr>
              <a:buSzPts val="1800"/>
              <a:buFont typeface="Arial"/>
              <a:buChar char="■"/>
              <a:defRPr sz="1800">
                <a:solidFill>
                  <a:schemeClr val="dk1"/>
                </a:solidFill>
              </a:defRPr>
            </a:lvl6pPr>
            <a:lvl7pPr marL="3200400" lvl="6" indent="-342900" algn="ctr" rtl="0">
              <a:lnSpc>
                <a:spcPct val="100000"/>
              </a:lnSpc>
              <a:spcBef>
                <a:spcPts val="0"/>
              </a:spcBef>
              <a:spcAft>
                <a:spcPts val="0"/>
              </a:spcAft>
              <a:buClr>
                <a:schemeClr val="dk1"/>
              </a:buClr>
              <a:buSzPts val="1800"/>
              <a:buFont typeface="Arial"/>
              <a:buChar char="●"/>
              <a:defRPr sz="1800">
                <a:solidFill>
                  <a:schemeClr val="dk1"/>
                </a:solidFill>
              </a:defRPr>
            </a:lvl7pPr>
            <a:lvl8pPr marL="3657600" lvl="7" indent="-342900" algn="ctr" rtl="0">
              <a:lnSpc>
                <a:spcPct val="100000"/>
              </a:lnSpc>
              <a:spcBef>
                <a:spcPts val="0"/>
              </a:spcBef>
              <a:spcAft>
                <a:spcPts val="0"/>
              </a:spcAft>
              <a:buClr>
                <a:schemeClr val="dk1"/>
              </a:buClr>
              <a:buSzPts val="1800"/>
              <a:buFont typeface="Arial"/>
              <a:buChar char="○"/>
              <a:defRPr sz="1800">
                <a:solidFill>
                  <a:schemeClr val="dk1"/>
                </a:solidFill>
              </a:defRPr>
            </a:lvl8pPr>
            <a:lvl9pPr marL="4114800" lvl="8" indent="-342900" algn="ctr" rtl="0">
              <a:lnSpc>
                <a:spcPct val="100000"/>
              </a:lnSpc>
              <a:spcBef>
                <a:spcPts val="0"/>
              </a:spcBef>
              <a:spcAft>
                <a:spcPts val="0"/>
              </a:spcAft>
              <a:buClr>
                <a:schemeClr val="dk1"/>
              </a:buClr>
              <a:buSzPts val="1800"/>
              <a:buFont typeface="Arial"/>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2"/>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9"/>
          <p:cNvSpPr txBox="1">
            <a:spLocks noGrp="1"/>
          </p:cNvSpPr>
          <p:nvPr>
            <p:ph type="ctrTitle"/>
          </p:nvPr>
        </p:nvSpPr>
        <p:spPr>
          <a:xfrm>
            <a:off x="685800" y="2111123"/>
            <a:ext cx="7772400" cy="1546800"/>
          </a:xfrm>
          <a:prstGeom prst="rect">
            <a:avLst/>
          </a:prstGeom>
          <a:noFill/>
          <a:ln>
            <a:noFill/>
          </a:ln>
        </p:spPr>
        <p:txBody>
          <a:bodyPr spcFirstLastPara="1" wrap="square" lIns="88325" tIns="88325" rIns="88325" bIns="88325" anchor="b" anchorCtr="0">
            <a:noAutofit/>
          </a:bodyPr>
          <a:lstStyle>
            <a:lvl1pPr lvl="0" algn="ctr" rtl="0">
              <a:spcBef>
                <a:spcPts val="0"/>
              </a:spcBef>
              <a:spcAft>
                <a:spcPts val="0"/>
              </a:spcAft>
              <a:buClr>
                <a:schemeClr val="dk1"/>
              </a:buClr>
              <a:buSzPts val="4600"/>
              <a:buFont typeface="Arial"/>
              <a:buNone/>
              <a:defRPr sz="4600" b="1" i="0" u="none" strike="noStrike" cap="none">
                <a:solidFill>
                  <a:schemeClr val="dk1"/>
                </a:solidFill>
                <a:latin typeface="Arial"/>
                <a:ea typeface="Arial"/>
                <a:cs typeface="Arial"/>
                <a:sym typeface="Arial"/>
              </a:defRPr>
            </a:lvl1pPr>
            <a:lvl2pPr lvl="1" algn="ctr" rtl="0">
              <a:spcBef>
                <a:spcPts val="0"/>
              </a:spcBef>
              <a:spcAft>
                <a:spcPts val="0"/>
              </a:spcAft>
              <a:buClr>
                <a:schemeClr val="dk1"/>
              </a:buClr>
              <a:buSzPts val="4600"/>
              <a:buFont typeface="Arial"/>
              <a:buNone/>
              <a:defRPr sz="4600" b="1" i="0" u="none" strike="noStrike" cap="none">
                <a:solidFill>
                  <a:schemeClr val="dk1"/>
                </a:solidFill>
                <a:latin typeface="Arial"/>
                <a:ea typeface="Arial"/>
                <a:cs typeface="Arial"/>
                <a:sym typeface="Arial"/>
              </a:defRPr>
            </a:lvl2pPr>
            <a:lvl3pPr lvl="2" algn="ctr" rtl="0">
              <a:spcBef>
                <a:spcPts val="0"/>
              </a:spcBef>
              <a:spcAft>
                <a:spcPts val="0"/>
              </a:spcAft>
              <a:buClr>
                <a:schemeClr val="dk1"/>
              </a:buClr>
              <a:buSzPts val="4600"/>
              <a:buFont typeface="Arial"/>
              <a:buNone/>
              <a:defRPr sz="4600" b="1" i="0" u="none" strike="noStrike" cap="none">
                <a:solidFill>
                  <a:schemeClr val="dk1"/>
                </a:solidFill>
                <a:latin typeface="Arial"/>
                <a:ea typeface="Arial"/>
                <a:cs typeface="Arial"/>
                <a:sym typeface="Arial"/>
              </a:defRPr>
            </a:lvl3pPr>
            <a:lvl4pPr lvl="3" algn="ctr" rtl="0">
              <a:spcBef>
                <a:spcPts val="0"/>
              </a:spcBef>
              <a:spcAft>
                <a:spcPts val="0"/>
              </a:spcAft>
              <a:buClr>
                <a:schemeClr val="dk1"/>
              </a:buClr>
              <a:buSzPts val="4600"/>
              <a:buFont typeface="Arial"/>
              <a:buNone/>
              <a:defRPr sz="4600" b="1" i="0" u="none" strike="noStrike" cap="none">
                <a:solidFill>
                  <a:schemeClr val="dk1"/>
                </a:solidFill>
                <a:latin typeface="Arial"/>
                <a:ea typeface="Arial"/>
                <a:cs typeface="Arial"/>
                <a:sym typeface="Arial"/>
              </a:defRPr>
            </a:lvl4pPr>
            <a:lvl5pPr lvl="4" algn="ctr" rtl="0">
              <a:spcBef>
                <a:spcPts val="0"/>
              </a:spcBef>
              <a:spcAft>
                <a:spcPts val="0"/>
              </a:spcAft>
              <a:buClr>
                <a:schemeClr val="dk1"/>
              </a:buClr>
              <a:buSzPts val="4600"/>
              <a:buFont typeface="Arial"/>
              <a:buNone/>
              <a:defRPr sz="4600" b="1" i="0" u="none" strike="noStrike" cap="none">
                <a:solidFill>
                  <a:schemeClr val="dk1"/>
                </a:solidFill>
                <a:latin typeface="Arial"/>
                <a:ea typeface="Arial"/>
                <a:cs typeface="Arial"/>
                <a:sym typeface="Arial"/>
              </a:defRPr>
            </a:lvl5pPr>
            <a:lvl6pPr lvl="5" algn="ctr" rtl="0">
              <a:spcBef>
                <a:spcPts val="0"/>
              </a:spcBef>
              <a:spcAft>
                <a:spcPts val="0"/>
              </a:spcAft>
              <a:buClr>
                <a:schemeClr val="dk1"/>
              </a:buClr>
              <a:buSzPts val="4600"/>
              <a:buFont typeface="Arial"/>
              <a:buNone/>
              <a:defRPr sz="4600" b="1" i="0" u="none" strike="noStrike" cap="none">
                <a:solidFill>
                  <a:schemeClr val="dk1"/>
                </a:solidFill>
                <a:latin typeface="Arial"/>
                <a:ea typeface="Arial"/>
                <a:cs typeface="Arial"/>
                <a:sym typeface="Arial"/>
              </a:defRPr>
            </a:lvl6pPr>
            <a:lvl7pPr lvl="6" algn="ctr" rtl="0">
              <a:spcBef>
                <a:spcPts val="0"/>
              </a:spcBef>
              <a:spcAft>
                <a:spcPts val="0"/>
              </a:spcAft>
              <a:buClr>
                <a:schemeClr val="dk1"/>
              </a:buClr>
              <a:buSzPts val="4600"/>
              <a:buFont typeface="Arial"/>
              <a:buNone/>
              <a:defRPr sz="4600" b="1" i="0" u="none" strike="noStrike" cap="none">
                <a:solidFill>
                  <a:schemeClr val="dk1"/>
                </a:solidFill>
                <a:latin typeface="Arial"/>
                <a:ea typeface="Arial"/>
                <a:cs typeface="Arial"/>
                <a:sym typeface="Arial"/>
              </a:defRPr>
            </a:lvl7pPr>
            <a:lvl8pPr lvl="7" algn="ctr" rtl="0">
              <a:spcBef>
                <a:spcPts val="0"/>
              </a:spcBef>
              <a:spcAft>
                <a:spcPts val="0"/>
              </a:spcAft>
              <a:buClr>
                <a:schemeClr val="dk1"/>
              </a:buClr>
              <a:buSzPts val="4600"/>
              <a:buFont typeface="Arial"/>
              <a:buNone/>
              <a:defRPr sz="4600" b="1" i="0" u="none" strike="noStrike" cap="none">
                <a:solidFill>
                  <a:schemeClr val="dk1"/>
                </a:solidFill>
                <a:latin typeface="Arial"/>
                <a:ea typeface="Arial"/>
                <a:cs typeface="Arial"/>
                <a:sym typeface="Arial"/>
              </a:defRPr>
            </a:lvl8pPr>
            <a:lvl9pPr lvl="8" algn="ctr" rtl="0">
              <a:spcBef>
                <a:spcPts val="0"/>
              </a:spcBef>
              <a:spcAft>
                <a:spcPts val="0"/>
              </a:spcAft>
              <a:buClr>
                <a:schemeClr val="dk1"/>
              </a:buClr>
              <a:buSzPts val="4600"/>
              <a:buFont typeface="Arial"/>
              <a:buNone/>
              <a:defRPr sz="4600" b="1" i="0" u="none" strike="noStrike" cap="none">
                <a:solidFill>
                  <a:schemeClr val="dk1"/>
                </a:solidFill>
                <a:latin typeface="Arial"/>
                <a:ea typeface="Arial"/>
                <a:cs typeface="Arial"/>
                <a:sym typeface="Arial"/>
              </a:defRPr>
            </a:lvl9pPr>
          </a:lstStyle>
          <a:p>
            <a:endParaRPr/>
          </a:p>
        </p:txBody>
      </p:sp>
      <p:sp>
        <p:nvSpPr>
          <p:cNvPr id="28" name="Google Shape;28;p9"/>
          <p:cNvSpPr txBox="1">
            <a:spLocks noGrp="1"/>
          </p:cNvSpPr>
          <p:nvPr>
            <p:ph type="subTitle" idx="1"/>
          </p:nvPr>
        </p:nvSpPr>
        <p:spPr>
          <a:xfrm>
            <a:off x="685800" y="3786738"/>
            <a:ext cx="7772400" cy="1046400"/>
          </a:xfrm>
          <a:prstGeom prst="rect">
            <a:avLst/>
          </a:prstGeom>
          <a:noFill/>
          <a:ln>
            <a:noFill/>
          </a:ln>
        </p:spPr>
        <p:txBody>
          <a:bodyPr spcFirstLastPara="1" wrap="square" lIns="88325" tIns="88325" rIns="88325" bIns="88325" anchor="t" anchorCtr="0">
            <a:noAutofit/>
          </a:bodyPr>
          <a:lstStyle>
            <a:lvl1pPr lvl="0" algn="ctr" rtl="0">
              <a:lnSpc>
                <a:spcPct val="100000"/>
              </a:lnSpc>
              <a:spcBef>
                <a:spcPts val="0"/>
              </a:spcBef>
              <a:spcAft>
                <a:spcPts val="0"/>
              </a:spcAft>
              <a:buClr>
                <a:schemeClr val="dk2"/>
              </a:buClr>
              <a:buSzPts val="2900"/>
              <a:buFont typeface="Arial"/>
              <a:buNone/>
              <a:defRPr sz="2900" b="0" i="0" u="none" strike="noStrike" cap="none">
                <a:solidFill>
                  <a:schemeClr val="dk2"/>
                </a:solidFill>
                <a:latin typeface="Arial"/>
                <a:ea typeface="Arial"/>
                <a:cs typeface="Arial"/>
                <a:sym typeface="Arial"/>
              </a:defRPr>
            </a:lvl1pPr>
            <a:lvl2pPr lvl="1" algn="ctr" rtl="0">
              <a:lnSpc>
                <a:spcPct val="100000"/>
              </a:lnSpc>
              <a:spcBef>
                <a:spcPts val="0"/>
              </a:spcBef>
              <a:spcAft>
                <a:spcPts val="0"/>
              </a:spcAft>
              <a:buClr>
                <a:schemeClr val="dk2"/>
              </a:buClr>
              <a:buSzPts val="2900"/>
              <a:buFont typeface="Arial"/>
              <a:buNone/>
              <a:defRPr sz="2900" b="0" i="0" u="none" strike="noStrike" cap="none">
                <a:solidFill>
                  <a:schemeClr val="dk2"/>
                </a:solidFill>
                <a:latin typeface="Arial"/>
                <a:ea typeface="Arial"/>
                <a:cs typeface="Arial"/>
                <a:sym typeface="Arial"/>
              </a:defRPr>
            </a:lvl2pPr>
            <a:lvl3pPr lvl="2" algn="ctr" rtl="0">
              <a:lnSpc>
                <a:spcPct val="100000"/>
              </a:lnSpc>
              <a:spcBef>
                <a:spcPts val="0"/>
              </a:spcBef>
              <a:spcAft>
                <a:spcPts val="0"/>
              </a:spcAft>
              <a:buClr>
                <a:schemeClr val="dk2"/>
              </a:buClr>
              <a:buSzPts val="2900"/>
              <a:buFont typeface="Arial"/>
              <a:buNone/>
              <a:defRPr sz="2900" b="0" i="0" u="none" strike="noStrike" cap="none">
                <a:solidFill>
                  <a:schemeClr val="dk2"/>
                </a:solidFill>
                <a:latin typeface="Arial"/>
                <a:ea typeface="Arial"/>
                <a:cs typeface="Arial"/>
                <a:sym typeface="Arial"/>
              </a:defRPr>
            </a:lvl3pPr>
            <a:lvl4pPr lvl="3" algn="ctr" rtl="0">
              <a:lnSpc>
                <a:spcPct val="100000"/>
              </a:lnSpc>
              <a:spcBef>
                <a:spcPts val="0"/>
              </a:spcBef>
              <a:spcAft>
                <a:spcPts val="0"/>
              </a:spcAft>
              <a:buClr>
                <a:schemeClr val="dk2"/>
              </a:buClr>
              <a:buSzPts val="2900"/>
              <a:buFont typeface="Arial"/>
              <a:buNone/>
              <a:defRPr sz="2900" b="0" i="0" u="none" strike="noStrike" cap="none">
                <a:solidFill>
                  <a:schemeClr val="dk2"/>
                </a:solidFill>
                <a:latin typeface="Arial"/>
                <a:ea typeface="Arial"/>
                <a:cs typeface="Arial"/>
                <a:sym typeface="Arial"/>
              </a:defRPr>
            </a:lvl4pPr>
            <a:lvl5pPr lvl="4" algn="ctr" rtl="0">
              <a:lnSpc>
                <a:spcPct val="100000"/>
              </a:lnSpc>
              <a:spcBef>
                <a:spcPts val="0"/>
              </a:spcBef>
              <a:spcAft>
                <a:spcPts val="0"/>
              </a:spcAft>
              <a:buClr>
                <a:schemeClr val="dk2"/>
              </a:buClr>
              <a:buSzPts val="2900"/>
              <a:buFont typeface="Arial"/>
              <a:buNone/>
              <a:defRPr sz="2900" b="0" i="0" u="none" strike="noStrike" cap="none">
                <a:solidFill>
                  <a:schemeClr val="dk2"/>
                </a:solidFill>
                <a:latin typeface="Arial"/>
                <a:ea typeface="Arial"/>
                <a:cs typeface="Arial"/>
                <a:sym typeface="Arial"/>
              </a:defRPr>
            </a:lvl5pPr>
            <a:lvl6pPr lvl="5" algn="ctr" rtl="0">
              <a:lnSpc>
                <a:spcPct val="100000"/>
              </a:lnSpc>
              <a:spcBef>
                <a:spcPts val="0"/>
              </a:spcBef>
              <a:spcAft>
                <a:spcPts val="0"/>
              </a:spcAft>
              <a:buClr>
                <a:schemeClr val="dk2"/>
              </a:buClr>
              <a:buSzPts val="2900"/>
              <a:buFont typeface="Arial"/>
              <a:buNone/>
              <a:defRPr sz="2900" b="0" i="0" u="none" strike="noStrike" cap="none">
                <a:solidFill>
                  <a:schemeClr val="dk2"/>
                </a:solidFill>
                <a:latin typeface="Arial"/>
                <a:ea typeface="Arial"/>
                <a:cs typeface="Arial"/>
                <a:sym typeface="Arial"/>
              </a:defRPr>
            </a:lvl6pPr>
            <a:lvl7pPr lvl="6" algn="ctr" rtl="0">
              <a:lnSpc>
                <a:spcPct val="100000"/>
              </a:lnSpc>
              <a:spcBef>
                <a:spcPts val="0"/>
              </a:spcBef>
              <a:spcAft>
                <a:spcPts val="0"/>
              </a:spcAft>
              <a:buClr>
                <a:schemeClr val="dk2"/>
              </a:buClr>
              <a:buSzPts val="2900"/>
              <a:buFont typeface="Arial"/>
              <a:buNone/>
              <a:defRPr sz="2900" b="0" i="0" u="none" strike="noStrike" cap="none">
                <a:solidFill>
                  <a:schemeClr val="dk2"/>
                </a:solidFill>
                <a:latin typeface="Arial"/>
                <a:ea typeface="Arial"/>
                <a:cs typeface="Arial"/>
                <a:sym typeface="Arial"/>
              </a:defRPr>
            </a:lvl7pPr>
            <a:lvl8pPr lvl="7" algn="ctr" rtl="0">
              <a:lnSpc>
                <a:spcPct val="100000"/>
              </a:lnSpc>
              <a:spcBef>
                <a:spcPts val="0"/>
              </a:spcBef>
              <a:spcAft>
                <a:spcPts val="0"/>
              </a:spcAft>
              <a:buClr>
                <a:schemeClr val="dk2"/>
              </a:buClr>
              <a:buSzPts val="2900"/>
              <a:buFont typeface="Arial"/>
              <a:buNone/>
              <a:defRPr sz="2900" b="0" i="0" u="none" strike="noStrike" cap="none">
                <a:solidFill>
                  <a:schemeClr val="dk2"/>
                </a:solidFill>
                <a:latin typeface="Arial"/>
                <a:ea typeface="Arial"/>
                <a:cs typeface="Arial"/>
                <a:sym typeface="Arial"/>
              </a:defRPr>
            </a:lvl8pPr>
            <a:lvl9pPr lvl="8" algn="ctr" rtl="0">
              <a:lnSpc>
                <a:spcPct val="100000"/>
              </a:lnSpc>
              <a:spcBef>
                <a:spcPts val="0"/>
              </a:spcBef>
              <a:spcAft>
                <a:spcPts val="0"/>
              </a:spcAft>
              <a:buClr>
                <a:schemeClr val="dk2"/>
              </a:buClr>
              <a:buSzPts val="2900"/>
              <a:buFont typeface="Arial"/>
              <a:buNone/>
              <a:defRPr sz="2900" b="0" i="0" u="none" strike="noStrike" cap="none">
                <a:solidFill>
                  <a:schemeClr val="dk2"/>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9"/>
        <p:cNvGrpSpPr/>
        <p:nvPr/>
      </p:nvGrpSpPr>
      <p:grpSpPr>
        <a:xfrm>
          <a:off x="0" y="0"/>
          <a:ext cx="0" cy="0"/>
          <a:chOff x="0" y="0"/>
          <a:chExt cx="0" cy="0"/>
        </a:xfrm>
      </p:grpSpPr>
      <p:sp>
        <p:nvSpPr>
          <p:cNvPr id="30" name="Google Shape;30;p10"/>
          <p:cNvSpPr txBox="1">
            <a:spLocks noGrp="1"/>
          </p:cNvSpPr>
          <p:nvPr>
            <p:ph type="title"/>
          </p:nvPr>
        </p:nvSpPr>
        <p:spPr>
          <a:xfrm>
            <a:off x="457200" y="274638"/>
            <a:ext cx="8229600" cy="1143600"/>
          </a:xfrm>
          <a:prstGeom prst="rect">
            <a:avLst/>
          </a:prstGeom>
          <a:noFill/>
          <a:ln>
            <a:noFill/>
          </a:ln>
        </p:spPr>
        <p:txBody>
          <a:bodyPr spcFirstLastPara="1" wrap="square" lIns="88325" tIns="88325" rIns="88325" bIns="88325" anchor="b" anchorCtr="0">
            <a:noAutofit/>
          </a:bodyPr>
          <a:lstStyle>
            <a:lvl1pPr lvl="0" algn="l" rtl="0">
              <a:spcBef>
                <a:spcPts val="0"/>
              </a:spcBef>
              <a:spcAft>
                <a:spcPts val="0"/>
              </a:spcAft>
              <a:buSzPts val="3500"/>
              <a:buFont typeface="Arial"/>
              <a:buNone/>
              <a:defRPr sz="3500" b="1">
                <a:solidFill>
                  <a:schemeClr val="dk1"/>
                </a:solidFill>
                <a:latin typeface="Arial"/>
                <a:ea typeface="Arial"/>
                <a:cs typeface="Arial"/>
                <a:sym typeface="Arial"/>
              </a:defRPr>
            </a:lvl1pPr>
            <a:lvl2pPr lvl="1" algn="l" rtl="0">
              <a:spcBef>
                <a:spcPts val="0"/>
              </a:spcBef>
              <a:spcAft>
                <a:spcPts val="0"/>
              </a:spcAft>
              <a:buSzPts val="3500"/>
              <a:buFont typeface="Arial"/>
              <a:buNone/>
              <a:defRPr sz="3500" b="1">
                <a:solidFill>
                  <a:schemeClr val="dk1"/>
                </a:solidFill>
                <a:latin typeface="Arial"/>
                <a:ea typeface="Arial"/>
                <a:cs typeface="Arial"/>
                <a:sym typeface="Arial"/>
              </a:defRPr>
            </a:lvl2pPr>
            <a:lvl3pPr lvl="2" algn="l" rtl="0">
              <a:spcBef>
                <a:spcPts val="0"/>
              </a:spcBef>
              <a:spcAft>
                <a:spcPts val="0"/>
              </a:spcAft>
              <a:buSzPts val="3500"/>
              <a:buFont typeface="Arial"/>
              <a:buNone/>
              <a:defRPr sz="3500" b="1">
                <a:solidFill>
                  <a:schemeClr val="dk1"/>
                </a:solidFill>
                <a:latin typeface="Arial"/>
                <a:ea typeface="Arial"/>
                <a:cs typeface="Arial"/>
                <a:sym typeface="Arial"/>
              </a:defRPr>
            </a:lvl3pPr>
            <a:lvl4pPr lvl="3" algn="l" rtl="0">
              <a:spcBef>
                <a:spcPts val="0"/>
              </a:spcBef>
              <a:spcAft>
                <a:spcPts val="0"/>
              </a:spcAft>
              <a:buSzPts val="3500"/>
              <a:buFont typeface="Arial"/>
              <a:buNone/>
              <a:defRPr sz="3500" b="1">
                <a:solidFill>
                  <a:schemeClr val="dk1"/>
                </a:solidFill>
                <a:latin typeface="Arial"/>
                <a:ea typeface="Arial"/>
                <a:cs typeface="Arial"/>
                <a:sym typeface="Arial"/>
              </a:defRPr>
            </a:lvl4pPr>
            <a:lvl5pPr lvl="4" algn="l" rtl="0">
              <a:spcBef>
                <a:spcPts val="0"/>
              </a:spcBef>
              <a:spcAft>
                <a:spcPts val="0"/>
              </a:spcAft>
              <a:buSzPts val="3500"/>
              <a:buFont typeface="Arial"/>
              <a:buNone/>
              <a:defRPr sz="3500" b="1">
                <a:solidFill>
                  <a:schemeClr val="dk1"/>
                </a:solidFill>
                <a:latin typeface="Arial"/>
                <a:ea typeface="Arial"/>
                <a:cs typeface="Arial"/>
                <a:sym typeface="Arial"/>
              </a:defRPr>
            </a:lvl5pPr>
            <a:lvl6pPr lvl="5" algn="l" rtl="0">
              <a:spcBef>
                <a:spcPts val="0"/>
              </a:spcBef>
              <a:spcAft>
                <a:spcPts val="0"/>
              </a:spcAft>
              <a:buSzPts val="3500"/>
              <a:buFont typeface="Arial"/>
              <a:buNone/>
              <a:defRPr sz="3500" b="1">
                <a:solidFill>
                  <a:schemeClr val="dk1"/>
                </a:solidFill>
                <a:latin typeface="Arial"/>
                <a:ea typeface="Arial"/>
                <a:cs typeface="Arial"/>
                <a:sym typeface="Arial"/>
              </a:defRPr>
            </a:lvl6pPr>
            <a:lvl7pPr lvl="6" algn="l" rtl="0">
              <a:spcBef>
                <a:spcPts val="0"/>
              </a:spcBef>
              <a:spcAft>
                <a:spcPts val="0"/>
              </a:spcAft>
              <a:buSzPts val="3500"/>
              <a:buFont typeface="Arial"/>
              <a:buNone/>
              <a:defRPr sz="3500" b="1">
                <a:solidFill>
                  <a:schemeClr val="dk1"/>
                </a:solidFill>
                <a:latin typeface="Arial"/>
                <a:ea typeface="Arial"/>
                <a:cs typeface="Arial"/>
                <a:sym typeface="Arial"/>
              </a:defRPr>
            </a:lvl7pPr>
            <a:lvl8pPr lvl="7" algn="l" rtl="0">
              <a:spcBef>
                <a:spcPts val="0"/>
              </a:spcBef>
              <a:spcAft>
                <a:spcPts val="0"/>
              </a:spcAft>
              <a:buSzPts val="3500"/>
              <a:buFont typeface="Arial"/>
              <a:buNone/>
              <a:defRPr sz="3500" b="1">
                <a:solidFill>
                  <a:schemeClr val="dk1"/>
                </a:solidFill>
                <a:latin typeface="Arial"/>
                <a:ea typeface="Arial"/>
                <a:cs typeface="Arial"/>
                <a:sym typeface="Arial"/>
              </a:defRPr>
            </a:lvl8pPr>
            <a:lvl9pPr lvl="8" algn="l" rtl="0">
              <a:spcBef>
                <a:spcPts val="0"/>
              </a:spcBef>
              <a:spcAft>
                <a:spcPts val="0"/>
              </a:spcAft>
              <a:buSzPts val="3500"/>
              <a:buFont typeface="Arial"/>
              <a:buNone/>
              <a:defRPr sz="3500" b="1">
                <a:solidFill>
                  <a:schemeClr val="dk1"/>
                </a:solidFill>
                <a:latin typeface="Arial"/>
                <a:ea typeface="Arial"/>
                <a:cs typeface="Arial"/>
                <a:sym typeface="Arial"/>
              </a:defRPr>
            </a:lvl9pPr>
          </a:lstStyle>
          <a:p>
            <a:endParaRPr/>
          </a:p>
        </p:txBody>
      </p:sp>
      <p:sp>
        <p:nvSpPr>
          <p:cNvPr id="31" name="Google Shape;31;p10"/>
          <p:cNvSpPr txBox="1">
            <a:spLocks noGrp="1"/>
          </p:cNvSpPr>
          <p:nvPr>
            <p:ph type="body" idx="1"/>
          </p:nvPr>
        </p:nvSpPr>
        <p:spPr>
          <a:xfrm>
            <a:off x="457200" y="1600200"/>
            <a:ext cx="8229600" cy="4967700"/>
          </a:xfrm>
          <a:prstGeom prst="rect">
            <a:avLst/>
          </a:prstGeom>
          <a:noFill/>
          <a:ln>
            <a:noFill/>
          </a:ln>
        </p:spPr>
        <p:txBody>
          <a:bodyPr spcFirstLastPara="1" wrap="square" lIns="88325" tIns="88325" rIns="88325" bIns="88325" anchor="t" anchorCtr="0">
            <a:noAutofit/>
          </a:bodyPr>
          <a:lstStyle>
            <a:lvl1pPr marL="457200" lvl="0" indent="-412750" rtl="0">
              <a:spcBef>
                <a:spcPts val="600"/>
              </a:spcBef>
              <a:spcAft>
                <a:spcPts val="0"/>
              </a:spcAft>
              <a:buSzPts val="2900"/>
              <a:buChar char="●"/>
              <a:defRPr/>
            </a:lvl1pPr>
            <a:lvl2pPr marL="914400" lvl="1" indent="-374650" rtl="0">
              <a:spcBef>
                <a:spcPts val="0"/>
              </a:spcBef>
              <a:spcAft>
                <a:spcPts val="0"/>
              </a:spcAft>
              <a:buSzPts val="2300"/>
              <a:buChar char="○"/>
              <a:defRPr/>
            </a:lvl2pPr>
            <a:lvl3pPr marL="1371600" lvl="2" indent="-374650" rtl="0">
              <a:spcBef>
                <a:spcPts val="0"/>
              </a:spcBef>
              <a:spcAft>
                <a:spcPts val="0"/>
              </a:spcAft>
              <a:buSzPts val="2300"/>
              <a:buChar char="■"/>
              <a:defRPr/>
            </a:lvl3pPr>
            <a:lvl4pPr marL="1828800" lvl="3" indent="-336550" rtl="0">
              <a:spcBef>
                <a:spcPts val="0"/>
              </a:spcBef>
              <a:spcAft>
                <a:spcPts val="0"/>
              </a:spcAft>
              <a:buSzPts val="1700"/>
              <a:buChar char="●"/>
              <a:defRPr/>
            </a:lvl4pPr>
            <a:lvl5pPr marL="2286000" lvl="4" indent="-336550" rtl="0">
              <a:spcBef>
                <a:spcPts val="0"/>
              </a:spcBef>
              <a:spcAft>
                <a:spcPts val="0"/>
              </a:spcAft>
              <a:buSzPts val="1700"/>
              <a:buChar char="○"/>
              <a:defRPr sz="1700"/>
            </a:lvl5pPr>
            <a:lvl6pPr marL="2743200" lvl="5" indent="-336550" rtl="0">
              <a:spcBef>
                <a:spcPts val="0"/>
              </a:spcBef>
              <a:spcAft>
                <a:spcPts val="0"/>
              </a:spcAft>
              <a:buSzPts val="1700"/>
              <a:buChar char="■"/>
              <a:defRPr sz="1700"/>
            </a:lvl6pPr>
            <a:lvl7pPr marL="3200400" lvl="6" indent="-336550" rtl="0">
              <a:spcBef>
                <a:spcPts val="0"/>
              </a:spcBef>
              <a:spcAft>
                <a:spcPts val="0"/>
              </a:spcAft>
              <a:buSzPts val="1700"/>
              <a:buChar char="●"/>
              <a:defRPr sz="1700"/>
            </a:lvl7pPr>
            <a:lvl8pPr marL="3657600" lvl="7" indent="-336550" rtl="0">
              <a:spcBef>
                <a:spcPts val="0"/>
              </a:spcBef>
              <a:spcAft>
                <a:spcPts val="0"/>
              </a:spcAft>
              <a:buSzPts val="1700"/>
              <a:buChar char="○"/>
              <a:defRPr sz="1700"/>
            </a:lvl8pPr>
            <a:lvl9pPr marL="4114800" lvl="8" indent="-336550" rtl="0">
              <a:spcBef>
                <a:spcPts val="0"/>
              </a:spcBef>
              <a:spcAft>
                <a:spcPts val="0"/>
              </a:spcAft>
              <a:buSzPts val="1700"/>
              <a:buChar char="■"/>
              <a:defRPr sz="17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2"/>
        <p:cNvGrpSpPr/>
        <p:nvPr/>
      </p:nvGrpSpPr>
      <p:grpSpPr>
        <a:xfrm>
          <a:off x="0" y="0"/>
          <a:ext cx="0" cy="0"/>
          <a:chOff x="0" y="0"/>
          <a:chExt cx="0" cy="0"/>
        </a:xfrm>
      </p:grpSpPr>
      <p:sp>
        <p:nvSpPr>
          <p:cNvPr id="33" name="Google Shape;33;p11"/>
          <p:cNvSpPr txBox="1">
            <a:spLocks noGrp="1"/>
          </p:cNvSpPr>
          <p:nvPr>
            <p:ph type="title"/>
          </p:nvPr>
        </p:nvSpPr>
        <p:spPr>
          <a:xfrm>
            <a:off x="457200" y="274638"/>
            <a:ext cx="8229600" cy="1143600"/>
          </a:xfrm>
          <a:prstGeom prst="rect">
            <a:avLst/>
          </a:prstGeom>
          <a:noFill/>
          <a:ln>
            <a:noFill/>
          </a:ln>
        </p:spPr>
        <p:txBody>
          <a:bodyPr spcFirstLastPara="1" wrap="square" lIns="88325" tIns="88325" rIns="88325" bIns="88325" anchor="b" anchorCtr="0">
            <a:noAutofit/>
          </a:bodyPr>
          <a:lstStyle>
            <a:lvl1pPr lvl="0" algn="l" rtl="0">
              <a:spcBef>
                <a:spcPts val="0"/>
              </a:spcBef>
              <a:spcAft>
                <a:spcPts val="0"/>
              </a:spcAft>
              <a:buSzPts val="3500"/>
              <a:buFont typeface="Arial"/>
              <a:buNone/>
              <a:defRPr sz="3500" b="1">
                <a:solidFill>
                  <a:schemeClr val="dk1"/>
                </a:solidFill>
                <a:latin typeface="Arial"/>
                <a:ea typeface="Arial"/>
                <a:cs typeface="Arial"/>
                <a:sym typeface="Arial"/>
              </a:defRPr>
            </a:lvl1pPr>
            <a:lvl2pPr lvl="1" algn="l" rtl="0">
              <a:spcBef>
                <a:spcPts val="0"/>
              </a:spcBef>
              <a:spcAft>
                <a:spcPts val="0"/>
              </a:spcAft>
              <a:buSzPts val="3500"/>
              <a:buFont typeface="Arial"/>
              <a:buNone/>
              <a:defRPr sz="3500" b="1">
                <a:solidFill>
                  <a:schemeClr val="dk1"/>
                </a:solidFill>
                <a:latin typeface="Arial"/>
                <a:ea typeface="Arial"/>
                <a:cs typeface="Arial"/>
                <a:sym typeface="Arial"/>
              </a:defRPr>
            </a:lvl2pPr>
            <a:lvl3pPr lvl="2" algn="l" rtl="0">
              <a:spcBef>
                <a:spcPts val="0"/>
              </a:spcBef>
              <a:spcAft>
                <a:spcPts val="0"/>
              </a:spcAft>
              <a:buSzPts val="3500"/>
              <a:buFont typeface="Arial"/>
              <a:buNone/>
              <a:defRPr sz="3500" b="1">
                <a:solidFill>
                  <a:schemeClr val="dk1"/>
                </a:solidFill>
                <a:latin typeface="Arial"/>
                <a:ea typeface="Arial"/>
                <a:cs typeface="Arial"/>
                <a:sym typeface="Arial"/>
              </a:defRPr>
            </a:lvl3pPr>
            <a:lvl4pPr lvl="3" algn="l" rtl="0">
              <a:spcBef>
                <a:spcPts val="0"/>
              </a:spcBef>
              <a:spcAft>
                <a:spcPts val="0"/>
              </a:spcAft>
              <a:buSzPts val="3500"/>
              <a:buFont typeface="Arial"/>
              <a:buNone/>
              <a:defRPr sz="3500" b="1">
                <a:solidFill>
                  <a:schemeClr val="dk1"/>
                </a:solidFill>
                <a:latin typeface="Arial"/>
                <a:ea typeface="Arial"/>
                <a:cs typeface="Arial"/>
                <a:sym typeface="Arial"/>
              </a:defRPr>
            </a:lvl4pPr>
            <a:lvl5pPr lvl="4" algn="l" rtl="0">
              <a:spcBef>
                <a:spcPts val="0"/>
              </a:spcBef>
              <a:spcAft>
                <a:spcPts val="0"/>
              </a:spcAft>
              <a:buSzPts val="3500"/>
              <a:buFont typeface="Arial"/>
              <a:buNone/>
              <a:defRPr sz="3500" b="1">
                <a:solidFill>
                  <a:schemeClr val="dk1"/>
                </a:solidFill>
                <a:latin typeface="Arial"/>
                <a:ea typeface="Arial"/>
                <a:cs typeface="Arial"/>
                <a:sym typeface="Arial"/>
              </a:defRPr>
            </a:lvl5pPr>
            <a:lvl6pPr lvl="5" algn="l" rtl="0">
              <a:spcBef>
                <a:spcPts val="0"/>
              </a:spcBef>
              <a:spcAft>
                <a:spcPts val="0"/>
              </a:spcAft>
              <a:buSzPts val="3500"/>
              <a:buFont typeface="Arial"/>
              <a:buNone/>
              <a:defRPr sz="3500" b="1">
                <a:solidFill>
                  <a:schemeClr val="dk1"/>
                </a:solidFill>
                <a:latin typeface="Arial"/>
                <a:ea typeface="Arial"/>
                <a:cs typeface="Arial"/>
                <a:sym typeface="Arial"/>
              </a:defRPr>
            </a:lvl6pPr>
            <a:lvl7pPr lvl="6" algn="l" rtl="0">
              <a:spcBef>
                <a:spcPts val="0"/>
              </a:spcBef>
              <a:spcAft>
                <a:spcPts val="0"/>
              </a:spcAft>
              <a:buSzPts val="3500"/>
              <a:buFont typeface="Arial"/>
              <a:buNone/>
              <a:defRPr sz="3500" b="1">
                <a:solidFill>
                  <a:schemeClr val="dk1"/>
                </a:solidFill>
                <a:latin typeface="Arial"/>
                <a:ea typeface="Arial"/>
                <a:cs typeface="Arial"/>
                <a:sym typeface="Arial"/>
              </a:defRPr>
            </a:lvl7pPr>
            <a:lvl8pPr lvl="7" algn="l" rtl="0">
              <a:spcBef>
                <a:spcPts val="0"/>
              </a:spcBef>
              <a:spcAft>
                <a:spcPts val="0"/>
              </a:spcAft>
              <a:buSzPts val="3500"/>
              <a:buFont typeface="Arial"/>
              <a:buNone/>
              <a:defRPr sz="3500" b="1">
                <a:solidFill>
                  <a:schemeClr val="dk1"/>
                </a:solidFill>
                <a:latin typeface="Arial"/>
                <a:ea typeface="Arial"/>
                <a:cs typeface="Arial"/>
                <a:sym typeface="Arial"/>
              </a:defRPr>
            </a:lvl8pPr>
            <a:lvl9pPr lvl="8" algn="l" rtl="0">
              <a:spcBef>
                <a:spcPts val="0"/>
              </a:spcBef>
              <a:spcAft>
                <a:spcPts val="0"/>
              </a:spcAft>
              <a:buSzPts val="3500"/>
              <a:buFont typeface="Arial"/>
              <a:buNone/>
              <a:defRPr sz="3500" b="1">
                <a:solidFill>
                  <a:schemeClr val="dk1"/>
                </a:solidFill>
                <a:latin typeface="Arial"/>
                <a:ea typeface="Arial"/>
                <a:cs typeface="Arial"/>
                <a:sym typeface="Arial"/>
              </a:defRPr>
            </a:lvl9pPr>
          </a:lstStyle>
          <a:p>
            <a:endParaRPr/>
          </a:p>
        </p:txBody>
      </p:sp>
      <p:sp>
        <p:nvSpPr>
          <p:cNvPr id="34" name="Google Shape;34;p11"/>
          <p:cNvSpPr txBox="1">
            <a:spLocks noGrp="1"/>
          </p:cNvSpPr>
          <p:nvPr>
            <p:ph type="body" idx="1"/>
          </p:nvPr>
        </p:nvSpPr>
        <p:spPr>
          <a:xfrm>
            <a:off x="457200" y="1600200"/>
            <a:ext cx="3994500" cy="4967700"/>
          </a:xfrm>
          <a:prstGeom prst="rect">
            <a:avLst/>
          </a:prstGeom>
          <a:noFill/>
          <a:ln>
            <a:noFill/>
          </a:ln>
        </p:spPr>
        <p:txBody>
          <a:bodyPr spcFirstLastPara="1" wrap="square" lIns="88325" tIns="88325" rIns="88325" bIns="88325" anchor="t" anchorCtr="0">
            <a:noAutofit/>
          </a:bodyPr>
          <a:lstStyle>
            <a:lvl1pPr marL="457200" lvl="0" indent="-412750" rtl="0">
              <a:spcBef>
                <a:spcPts val="600"/>
              </a:spcBef>
              <a:spcAft>
                <a:spcPts val="0"/>
              </a:spcAft>
              <a:buSzPts val="2900"/>
              <a:buChar char="●"/>
              <a:defRPr/>
            </a:lvl1pPr>
            <a:lvl2pPr marL="914400" lvl="1" indent="-374650" rtl="0">
              <a:spcBef>
                <a:spcPts val="0"/>
              </a:spcBef>
              <a:spcAft>
                <a:spcPts val="0"/>
              </a:spcAft>
              <a:buSzPts val="2300"/>
              <a:buChar char="○"/>
              <a:defRPr/>
            </a:lvl2pPr>
            <a:lvl3pPr marL="1371600" lvl="2" indent="-374650" rtl="0">
              <a:spcBef>
                <a:spcPts val="0"/>
              </a:spcBef>
              <a:spcAft>
                <a:spcPts val="0"/>
              </a:spcAft>
              <a:buSzPts val="2300"/>
              <a:buChar char="■"/>
              <a:defRPr/>
            </a:lvl3pPr>
            <a:lvl4pPr marL="1828800" lvl="3" indent="-336550" rtl="0">
              <a:spcBef>
                <a:spcPts val="0"/>
              </a:spcBef>
              <a:spcAft>
                <a:spcPts val="0"/>
              </a:spcAft>
              <a:buSzPts val="1700"/>
              <a:buChar char="●"/>
              <a:defRPr/>
            </a:lvl4pPr>
            <a:lvl5pPr marL="2286000" lvl="4" indent="-336550" rtl="0">
              <a:spcBef>
                <a:spcPts val="0"/>
              </a:spcBef>
              <a:spcAft>
                <a:spcPts val="0"/>
              </a:spcAft>
              <a:buSzPts val="1700"/>
              <a:buChar char="○"/>
              <a:defRPr sz="1700"/>
            </a:lvl5pPr>
            <a:lvl6pPr marL="2743200" lvl="5" indent="-336550" rtl="0">
              <a:spcBef>
                <a:spcPts val="0"/>
              </a:spcBef>
              <a:spcAft>
                <a:spcPts val="0"/>
              </a:spcAft>
              <a:buSzPts val="1700"/>
              <a:buChar char="■"/>
              <a:defRPr sz="1700"/>
            </a:lvl6pPr>
            <a:lvl7pPr marL="3200400" lvl="6" indent="-336550" rtl="0">
              <a:spcBef>
                <a:spcPts val="0"/>
              </a:spcBef>
              <a:spcAft>
                <a:spcPts val="0"/>
              </a:spcAft>
              <a:buSzPts val="1700"/>
              <a:buChar char="●"/>
              <a:defRPr sz="1700"/>
            </a:lvl7pPr>
            <a:lvl8pPr marL="3657600" lvl="7" indent="-336550" rtl="0">
              <a:spcBef>
                <a:spcPts val="0"/>
              </a:spcBef>
              <a:spcAft>
                <a:spcPts val="0"/>
              </a:spcAft>
              <a:buSzPts val="1700"/>
              <a:buChar char="○"/>
              <a:defRPr sz="1700"/>
            </a:lvl8pPr>
            <a:lvl9pPr marL="4114800" lvl="8" indent="-336550" rtl="0">
              <a:spcBef>
                <a:spcPts val="0"/>
              </a:spcBef>
              <a:spcAft>
                <a:spcPts val="0"/>
              </a:spcAft>
              <a:buSzPts val="1700"/>
              <a:buChar char="■"/>
              <a:defRPr sz="1700"/>
            </a:lvl9pPr>
          </a:lstStyle>
          <a:p>
            <a:endParaRPr/>
          </a:p>
        </p:txBody>
      </p:sp>
      <p:sp>
        <p:nvSpPr>
          <p:cNvPr id="35" name="Google Shape;35;p11"/>
          <p:cNvSpPr txBox="1">
            <a:spLocks noGrp="1"/>
          </p:cNvSpPr>
          <p:nvPr>
            <p:ph type="body" idx="2"/>
          </p:nvPr>
        </p:nvSpPr>
        <p:spPr>
          <a:xfrm>
            <a:off x="4692274" y="1600200"/>
            <a:ext cx="3994500" cy="4967700"/>
          </a:xfrm>
          <a:prstGeom prst="rect">
            <a:avLst/>
          </a:prstGeom>
          <a:noFill/>
          <a:ln>
            <a:noFill/>
          </a:ln>
        </p:spPr>
        <p:txBody>
          <a:bodyPr spcFirstLastPara="1" wrap="square" lIns="88325" tIns="88325" rIns="88325" bIns="88325" anchor="t" anchorCtr="0">
            <a:noAutofit/>
          </a:bodyPr>
          <a:lstStyle>
            <a:lvl1pPr marL="457200" lvl="0" indent="-412750" rtl="0">
              <a:spcBef>
                <a:spcPts val="600"/>
              </a:spcBef>
              <a:spcAft>
                <a:spcPts val="0"/>
              </a:spcAft>
              <a:buSzPts val="2900"/>
              <a:buChar char="●"/>
              <a:defRPr/>
            </a:lvl1pPr>
            <a:lvl2pPr marL="914400" lvl="1" indent="-374650" rtl="0">
              <a:spcBef>
                <a:spcPts val="0"/>
              </a:spcBef>
              <a:spcAft>
                <a:spcPts val="0"/>
              </a:spcAft>
              <a:buSzPts val="2300"/>
              <a:buChar char="○"/>
              <a:defRPr/>
            </a:lvl2pPr>
            <a:lvl3pPr marL="1371600" lvl="2" indent="-374650" rtl="0">
              <a:spcBef>
                <a:spcPts val="0"/>
              </a:spcBef>
              <a:spcAft>
                <a:spcPts val="0"/>
              </a:spcAft>
              <a:buSzPts val="2300"/>
              <a:buChar char="■"/>
              <a:defRPr/>
            </a:lvl3pPr>
            <a:lvl4pPr marL="1828800" lvl="3" indent="-336550" rtl="0">
              <a:spcBef>
                <a:spcPts val="0"/>
              </a:spcBef>
              <a:spcAft>
                <a:spcPts val="0"/>
              </a:spcAft>
              <a:buSzPts val="1700"/>
              <a:buChar char="●"/>
              <a:defRPr/>
            </a:lvl4pPr>
            <a:lvl5pPr marL="2286000" lvl="4" indent="-336550" rtl="0">
              <a:spcBef>
                <a:spcPts val="0"/>
              </a:spcBef>
              <a:spcAft>
                <a:spcPts val="0"/>
              </a:spcAft>
              <a:buSzPts val="1700"/>
              <a:buChar char="○"/>
              <a:defRPr sz="1700"/>
            </a:lvl5pPr>
            <a:lvl6pPr marL="2743200" lvl="5" indent="-336550" rtl="0">
              <a:spcBef>
                <a:spcPts val="0"/>
              </a:spcBef>
              <a:spcAft>
                <a:spcPts val="0"/>
              </a:spcAft>
              <a:buSzPts val="1700"/>
              <a:buChar char="■"/>
              <a:defRPr sz="1700"/>
            </a:lvl6pPr>
            <a:lvl7pPr marL="3200400" lvl="6" indent="-336550" rtl="0">
              <a:spcBef>
                <a:spcPts val="0"/>
              </a:spcBef>
              <a:spcAft>
                <a:spcPts val="0"/>
              </a:spcAft>
              <a:buSzPts val="1700"/>
              <a:buChar char="●"/>
              <a:defRPr sz="1700"/>
            </a:lvl7pPr>
            <a:lvl8pPr marL="3657600" lvl="7" indent="-336550" rtl="0">
              <a:spcBef>
                <a:spcPts val="0"/>
              </a:spcBef>
              <a:spcAft>
                <a:spcPts val="0"/>
              </a:spcAft>
              <a:buSzPts val="1700"/>
              <a:buChar char="○"/>
              <a:defRPr sz="1700"/>
            </a:lvl8pPr>
            <a:lvl9pPr marL="4114800" lvl="8" indent="-336550" rtl="0">
              <a:spcBef>
                <a:spcPts val="0"/>
              </a:spcBef>
              <a:spcAft>
                <a:spcPts val="0"/>
              </a:spcAft>
              <a:buSzPts val="1700"/>
              <a:buChar char="■"/>
              <a:defRPr sz="17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noAutofit/>
          </a:bodyPr>
          <a:lstStyle>
            <a:lvl1pPr lvl="0"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1pPr>
            <a:lvl2pPr lvl="1"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2pPr>
            <a:lvl3pPr lvl="2"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lvl="3"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4pPr>
            <a:lvl5pPr lvl="4"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5pPr>
            <a:lvl6pPr lvl="5"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6pPr>
            <a:lvl7pPr lvl="6"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7pPr>
            <a:lvl8pPr lvl="7"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8pPr>
            <a:lvl9pPr lvl="8" algn="l" rtl="0">
              <a:spcBef>
                <a:spcPts val="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600200"/>
            <a:ext cx="8229600" cy="4967574"/>
          </a:xfrm>
          <a:prstGeom prst="rect">
            <a:avLst/>
          </a:prstGeom>
          <a:noFill/>
          <a:ln>
            <a:noFill/>
          </a:ln>
        </p:spPr>
        <p:txBody>
          <a:bodyPr spcFirstLastPara="1" wrap="square" lIns="91425" tIns="91425" rIns="91425" bIns="91425" anchor="t" anchorCtr="0">
            <a:noAutofit/>
          </a:bodyPr>
          <a:lstStyle>
            <a:lvl1pPr marL="457200" lvl="0" indent="-419100" algn="l" rtl="0">
              <a:spcBef>
                <a:spcPts val="600"/>
              </a:spcBef>
              <a:spcAft>
                <a:spcPts val="0"/>
              </a:spcAft>
              <a:buClr>
                <a:schemeClr val="dk1"/>
              </a:buClr>
              <a:buSzPts val="3000"/>
              <a:buFont typeface="Arial"/>
              <a:buChar char="●"/>
              <a:defRPr sz="3000" b="0" i="0" u="none" strike="noStrike" cap="none">
                <a:solidFill>
                  <a:schemeClr val="dk1"/>
                </a:solidFill>
                <a:latin typeface="Arial"/>
                <a:ea typeface="Arial"/>
                <a:cs typeface="Arial"/>
                <a:sym typeface="Arial"/>
              </a:defRPr>
            </a:lvl1pPr>
            <a:lvl2pPr marL="914400" lvl="1" indent="-381000" algn="l" rtl="0">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lvl="2" indent="-381000" algn="l" rtl="0">
              <a:spcBef>
                <a:spcPts val="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lvl="3"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lvl="4"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lvl="5"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lvl="6"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lvl="7"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lvl="8" indent="-342900" algn="l" rtl="0">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
        <p:cNvGrpSpPr/>
        <p:nvPr/>
      </p:nvGrpSpPr>
      <p:grpSpPr>
        <a:xfrm>
          <a:off x="0" y="0"/>
          <a:ext cx="0" cy="0"/>
          <a:chOff x="0" y="0"/>
          <a:chExt cx="0" cy="0"/>
        </a:xfrm>
      </p:grpSpPr>
      <p:sp>
        <p:nvSpPr>
          <p:cNvPr id="24" name="Google Shape;24;p8"/>
          <p:cNvSpPr txBox="1">
            <a:spLocks noGrp="1"/>
          </p:cNvSpPr>
          <p:nvPr>
            <p:ph type="title"/>
          </p:nvPr>
        </p:nvSpPr>
        <p:spPr>
          <a:xfrm>
            <a:off x="457200" y="274638"/>
            <a:ext cx="8229600" cy="1143600"/>
          </a:xfrm>
          <a:prstGeom prst="rect">
            <a:avLst/>
          </a:prstGeom>
          <a:noFill/>
          <a:ln>
            <a:noFill/>
          </a:ln>
        </p:spPr>
        <p:txBody>
          <a:bodyPr spcFirstLastPara="1" wrap="square" lIns="88325" tIns="88325" rIns="88325" bIns="88325" anchor="b" anchorCtr="0">
            <a:noAutofit/>
          </a:bodyPr>
          <a:lstStyle>
            <a:lvl1pPr lvl="0" algn="l" rtl="0">
              <a:spcBef>
                <a:spcPts val="0"/>
              </a:spcBef>
              <a:spcAft>
                <a:spcPts val="0"/>
              </a:spcAft>
              <a:buClr>
                <a:schemeClr val="dk1"/>
              </a:buClr>
              <a:buSzPts val="3500"/>
              <a:buFont typeface="Arial"/>
              <a:buNone/>
              <a:defRPr sz="3500" b="1" i="0" u="none" strike="noStrike" cap="none">
                <a:solidFill>
                  <a:schemeClr val="dk1"/>
                </a:solidFill>
                <a:latin typeface="Arial"/>
                <a:ea typeface="Arial"/>
                <a:cs typeface="Arial"/>
                <a:sym typeface="Arial"/>
              </a:defRPr>
            </a:lvl1pPr>
            <a:lvl2pPr lvl="1" algn="l" rtl="0">
              <a:spcBef>
                <a:spcPts val="0"/>
              </a:spcBef>
              <a:spcAft>
                <a:spcPts val="0"/>
              </a:spcAft>
              <a:buClr>
                <a:schemeClr val="dk1"/>
              </a:buClr>
              <a:buSzPts val="3500"/>
              <a:buFont typeface="Arial"/>
              <a:buNone/>
              <a:defRPr sz="3500" b="1" i="0" u="none" strike="noStrike" cap="none">
                <a:solidFill>
                  <a:schemeClr val="dk1"/>
                </a:solidFill>
                <a:latin typeface="Arial"/>
                <a:ea typeface="Arial"/>
                <a:cs typeface="Arial"/>
                <a:sym typeface="Arial"/>
              </a:defRPr>
            </a:lvl2pPr>
            <a:lvl3pPr lvl="2" algn="l" rtl="0">
              <a:spcBef>
                <a:spcPts val="0"/>
              </a:spcBef>
              <a:spcAft>
                <a:spcPts val="0"/>
              </a:spcAft>
              <a:buClr>
                <a:schemeClr val="dk1"/>
              </a:buClr>
              <a:buSzPts val="3500"/>
              <a:buFont typeface="Arial"/>
              <a:buNone/>
              <a:defRPr sz="3500" b="1" i="0" u="none" strike="noStrike" cap="none">
                <a:solidFill>
                  <a:schemeClr val="dk1"/>
                </a:solidFill>
                <a:latin typeface="Arial"/>
                <a:ea typeface="Arial"/>
                <a:cs typeface="Arial"/>
                <a:sym typeface="Arial"/>
              </a:defRPr>
            </a:lvl3pPr>
            <a:lvl4pPr lvl="3" algn="l" rtl="0">
              <a:spcBef>
                <a:spcPts val="0"/>
              </a:spcBef>
              <a:spcAft>
                <a:spcPts val="0"/>
              </a:spcAft>
              <a:buClr>
                <a:schemeClr val="dk1"/>
              </a:buClr>
              <a:buSzPts val="3500"/>
              <a:buFont typeface="Arial"/>
              <a:buNone/>
              <a:defRPr sz="3500" b="1" i="0" u="none" strike="noStrike" cap="none">
                <a:solidFill>
                  <a:schemeClr val="dk1"/>
                </a:solidFill>
                <a:latin typeface="Arial"/>
                <a:ea typeface="Arial"/>
                <a:cs typeface="Arial"/>
                <a:sym typeface="Arial"/>
              </a:defRPr>
            </a:lvl4pPr>
            <a:lvl5pPr lvl="4" algn="l" rtl="0">
              <a:spcBef>
                <a:spcPts val="0"/>
              </a:spcBef>
              <a:spcAft>
                <a:spcPts val="0"/>
              </a:spcAft>
              <a:buClr>
                <a:schemeClr val="dk1"/>
              </a:buClr>
              <a:buSzPts val="3500"/>
              <a:buFont typeface="Arial"/>
              <a:buNone/>
              <a:defRPr sz="3500" b="1" i="0" u="none" strike="noStrike" cap="none">
                <a:solidFill>
                  <a:schemeClr val="dk1"/>
                </a:solidFill>
                <a:latin typeface="Arial"/>
                <a:ea typeface="Arial"/>
                <a:cs typeface="Arial"/>
                <a:sym typeface="Arial"/>
              </a:defRPr>
            </a:lvl5pPr>
            <a:lvl6pPr lvl="5" algn="l" rtl="0">
              <a:spcBef>
                <a:spcPts val="0"/>
              </a:spcBef>
              <a:spcAft>
                <a:spcPts val="0"/>
              </a:spcAft>
              <a:buClr>
                <a:schemeClr val="dk1"/>
              </a:buClr>
              <a:buSzPts val="3500"/>
              <a:buFont typeface="Arial"/>
              <a:buNone/>
              <a:defRPr sz="3500" b="1" i="0" u="none" strike="noStrike" cap="none">
                <a:solidFill>
                  <a:schemeClr val="dk1"/>
                </a:solidFill>
                <a:latin typeface="Arial"/>
                <a:ea typeface="Arial"/>
                <a:cs typeface="Arial"/>
                <a:sym typeface="Arial"/>
              </a:defRPr>
            </a:lvl6pPr>
            <a:lvl7pPr lvl="6" algn="l" rtl="0">
              <a:spcBef>
                <a:spcPts val="0"/>
              </a:spcBef>
              <a:spcAft>
                <a:spcPts val="0"/>
              </a:spcAft>
              <a:buClr>
                <a:schemeClr val="dk1"/>
              </a:buClr>
              <a:buSzPts val="3500"/>
              <a:buFont typeface="Arial"/>
              <a:buNone/>
              <a:defRPr sz="3500" b="1" i="0" u="none" strike="noStrike" cap="none">
                <a:solidFill>
                  <a:schemeClr val="dk1"/>
                </a:solidFill>
                <a:latin typeface="Arial"/>
                <a:ea typeface="Arial"/>
                <a:cs typeface="Arial"/>
                <a:sym typeface="Arial"/>
              </a:defRPr>
            </a:lvl7pPr>
            <a:lvl8pPr lvl="7" algn="l" rtl="0">
              <a:spcBef>
                <a:spcPts val="0"/>
              </a:spcBef>
              <a:spcAft>
                <a:spcPts val="0"/>
              </a:spcAft>
              <a:buClr>
                <a:schemeClr val="dk1"/>
              </a:buClr>
              <a:buSzPts val="3500"/>
              <a:buFont typeface="Arial"/>
              <a:buNone/>
              <a:defRPr sz="3500" b="1" i="0" u="none" strike="noStrike" cap="none">
                <a:solidFill>
                  <a:schemeClr val="dk1"/>
                </a:solidFill>
                <a:latin typeface="Arial"/>
                <a:ea typeface="Arial"/>
                <a:cs typeface="Arial"/>
                <a:sym typeface="Arial"/>
              </a:defRPr>
            </a:lvl8pPr>
            <a:lvl9pPr lvl="8" algn="l" rtl="0">
              <a:spcBef>
                <a:spcPts val="0"/>
              </a:spcBef>
              <a:spcAft>
                <a:spcPts val="0"/>
              </a:spcAft>
              <a:buClr>
                <a:schemeClr val="dk1"/>
              </a:buClr>
              <a:buSzPts val="3500"/>
              <a:buFont typeface="Arial"/>
              <a:buNone/>
              <a:defRPr sz="3500" b="1" i="0" u="none" strike="noStrike" cap="none">
                <a:solidFill>
                  <a:schemeClr val="dk1"/>
                </a:solidFill>
                <a:latin typeface="Arial"/>
                <a:ea typeface="Arial"/>
                <a:cs typeface="Arial"/>
                <a:sym typeface="Arial"/>
              </a:defRPr>
            </a:lvl9pPr>
          </a:lstStyle>
          <a:p>
            <a:endParaRPr/>
          </a:p>
        </p:txBody>
      </p:sp>
      <p:sp>
        <p:nvSpPr>
          <p:cNvPr id="25" name="Google Shape;25;p8"/>
          <p:cNvSpPr txBox="1">
            <a:spLocks noGrp="1"/>
          </p:cNvSpPr>
          <p:nvPr>
            <p:ph type="body" idx="1"/>
          </p:nvPr>
        </p:nvSpPr>
        <p:spPr>
          <a:xfrm>
            <a:off x="457200" y="1600200"/>
            <a:ext cx="8229600" cy="4967700"/>
          </a:xfrm>
          <a:prstGeom prst="rect">
            <a:avLst/>
          </a:prstGeom>
          <a:noFill/>
          <a:ln>
            <a:noFill/>
          </a:ln>
        </p:spPr>
        <p:txBody>
          <a:bodyPr spcFirstLastPara="1" wrap="square" lIns="88325" tIns="88325" rIns="88325" bIns="88325" anchor="t" anchorCtr="0">
            <a:noAutofit/>
          </a:bodyPr>
          <a:lstStyle>
            <a:lvl1pPr marL="457200" lvl="0" indent="-412750" algn="l" rtl="0">
              <a:spcBef>
                <a:spcPts val="600"/>
              </a:spcBef>
              <a:spcAft>
                <a:spcPts val="0"/>
              </a:spcAft>
              <a:buClr>
                <a:schemeClr val="dk1"/>
              </a:buClr>
              <a:buSzPts val="2900"/>
              <a:buFont typeface="Arial"/>
              <a:buChar char="●"/>
              <a:defRPr sz="2900" b="0" i="0" u="none" strike="noStrike" cap="none">
                <a:solidFill>
                  <a:schemeClr val="dk1"/>
                </a:solidFill>
                <a:latin typeface="Arial"/>
                <a:ea typeface="Arial"/>
                <a:cs typeface="Arial"/>
                <a:sym typeface="Arial"/>
              </a:defRPr>
            </a:lvl1pPr>
            <a:lvl2pPr marL="914400" lvl="1" indent="-374650" algn="l" rtl="0">
              <a:spcBef>
                <a:spcPts val="0"/>
              </a:spcBef>
              <a:spcAft>
                <a:spcPts val="0"/>
              </a:spcAft>
              <a:buClr>
                <a:schemeClr val="dk1"/>
              </a:buClr>
              <a:buSzPts val="2300"/>
              <a:buFont typeface="Arial"/>
              <a:buChar char="○"/>
              <a:defRPr sz="2300" b="0" i="0" u="none" strike="noStrike" cap="none">
                <a:solidFill>
                  <a:schemeClr val="dk1"/>
                </a:solidFill>
                <a:latin typeface="Arial"/>
                <a:ea typeface="Arial"/>
                <a:cs typeface="Arial"/>
                <a:sym typeface="Arial"/>
              </a:defRPr>
            </a:lvl2pPr>
            <a:lvl3pPr marL="1371600" lvl="2" indent="-374650" algn="l" rtl="0">
              <a:spcBef>
                <a:spcPts val="0"/>
              </a:spcBef>
              <a:spcAft>
                <a:spcPts val="0"/>
              </a:spcAft>
              <a:buClr>
                <a:schemeClr val="dk1"/>
              </a:buClr>
              <a:buSzPts val="2300"/>
              <a:buFont typeface="Arial"/>
              <a:buChar char="■"/>
              <a:defRPr sz="2300" b="0" i="0" u="none" strike="noStrike" cap="none">
                <a:solidFill>
                  <a:schemeClr val="dk1"/>
                </a:solidFill>
                <a:latin typeface="Arial"/>
                <a:ea typeface="Arial"/>
                <a:cs typeface="Arial"/>
                <a:sym typeface="Arial"/>
              </a:defRPr>
            </a:lvl3pPr>
            <a:lvl4pPr marL="1828800" lvl="3" indent="-336550" algn="l" rtl="0">
              <a:spcBef>
                <a:spcPts val="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4pPr>
            <a:lvl5pPr marL="2286000" lvl="4" indent="-336550" algn="l" rtl="0">
              <a:spcBef>
                <a:spcPts val="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5pPr>
            <a:lvl6pPr marL="2743200" lvl="5" indent="-336550" algn="l" rtl="0">
              <a:spcBef>
                <a:spcPts val="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6pPr>
            <a:lvl7pPr marL="3200400" lvl="6" indent="-336550" algn="l" rtl="0">
              <a:spcBef>
                <a:spcPts val="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7pPr>
            <a:lvl8pPr marL="3657600" lvl="7" indent="-336550" algn="l" rtl="0">
              <a:spcBef>
                <a:spcPts val="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8pPr>
            <a:lvl9pPr marL="4114800" lvl="8" indent="-336550" algn="l" rtl="0">
              <a:spcBef>
                <a:spcPts val="0"/>
              </a:spcBef>
              <a:spcAft>
                <a:spcPts val="0"/>
              </a:spcAft>
              <a:buClr>
                <a:schemeClr val="dk1"/>
              </a:buClr>
              <a:buSzPts val="1700"/>
              <a:buFont typeface="Arial"/>
              <a:buChar char="■"/>
              <a:defRPr sz="17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openintro.org/stat/textbook.php?stat_book=ap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sa/3.0/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openintro.org/redirect.php?go=casio_all&amp;referrer=slides" TargetMode="External"/><Relationship Id="rId13" Type="http://schemas.openxmlformats.org/officeDocument/2006/relationships/image" Target="../media/image2.jpg"/><Relationship Id="rId3" Type="http://schemas.openxmlformats.org/officeDocument/2006/relationships/hyperlink" Target="http://openintro.org/ahss" TargetMode="External"/><Relationship Id="rId7" Type="http://schemas.openxmlformats.org/officeDocument/2006/relationships/hyperlink" Target="https://www.openintro.org/redirect.php?go=ti_all&amp;referrer=slides" TargetMode="External"/><Relationship Id="rId12" Type="http://schemas.openxmlformats.org/officeDocument/2006/relationships/hyperlink" Target="http://www.openintro.org/redirect.php?go=ahss_mom&amp;referrer=slides" TargetMode="External"/><Relationship Id="rId2" Type="http://schemas.openxmlformats.org/officeDocument/2006/relationships/notesSlide" Target="../notesSlides/notesSlide7.xml"/><Relationship Id="rId16" Type="http://schemas.openxmlformats.org/officeDocument/2006/relationships/image" Target="../media/image5.png"/><Relationship Id="rId1" Type="http://schemas.openxmlformats.org/officeDocument/2006/relationships/slideLayout" Target="../slideLayouts/slideLayout8.xml"/><Relationship Id="rId6" Type="http://schemas.openxmlformats.org/officeDocument/2006/relationships/hyperlink" Target="http://www.openintro.org/redirect.php?go=solution_videos&amp;referrer=slides" TargetMode="External"/><Relationship Id="rId11" Type="http://schemas.openxmlformats.org/officeDocument/2006/relationships/hyperlink" Target="http://www.openintro.org/redirect.php?go=show_stat_data&amp;referrer=slides" TargetMode="External"/><Relationship Id="rId5" Type="http://schemas.openxmlformats.org/officeDocument/2006/relationships/hyperlink" Target="https://www.youtube.com/OpenIntroOrg" TargetMode="External"/><Relationship Id="rId15" Type="http://schemas.openxmlformats.org/officeDocument/2006/relationships/image" Target="../media/image4.png"/><Relationship Id="rId10" Type="http://schemas.openxmlformats.org/officeDocument/2006/relationships/hyperlink" Target="https://www.openintro.org/redirect.php?go=tableau_site&amp;referrer=slides" TargetMode="External"/><Relationship Id="rId4" Type="http://schemas.openxmlformats.org/officeDocument/2006/relationships/hyperlink" Target="https://www.openintro.org/redirect.php?go=ahss1_online&amp;referrer=slides" TargetMode="External"/><Relationship Id="rId9" Type="http://schemas.openxmlformats.org/officeDocument/2006/relationships/hyperlink" Target="https://www.openintro.org/redirect.php?go=ahss_slides_all&amp;referrer=slides" TargetMode="External"/><Relationship Id="rId1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15"/>
          <p:cNvSpPr txBox="1">
            <a:spLocks noGrp="1"/>
          </p:cNvSpPr>
          <p:nvPr>
            <p:ph type="ctrTitle"/>
          </p:nvPr>
        </p:nvSpPr>
        <p:spPr>
          <a:xfrm>
            <a:off x="685800" y="2111123"/>
            <a:ext cx="7772400" cy="1546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a:solidFill>
                <a:schemeClr val="accent1"/>
              </a:solidFill>
            </a:endParaRPr>
          </a:p>
          <a:p>
            <a:pPr marL="0" lvl="0" indent="0" algn="l" rtl="0">
              <a:spcBef>
                <a:spcPts val="0"/>
              </a:spcBef>
              <a:spcAft>
                <a:spcPts val="0"/>
              </a:spcAft>
              <a:buNone/>
            </a:pPr>
            <a:endParaRPr>
              <a:solidFill>
                <a:schemeClr val="accent1"/>
              </a:solidFill>
            </a:endParaRPr>
          </a:p>
          <a:p>
            <a:pPr marL="0" lvl="0" indent="0" algn="l" rtl="0">
              <a:spcBef>
                <a:spcPts val="0"/>
              </a:spcBef>
              <a:spcAft>
                <a:spcPts val="0"/>
              </a:spcAft>
              <a:buNone/>
            </a:pPr>
            <a:br>
              <a:rPr lang="en">
                <a:solidFill>
                  <a:schemeClr val="accent1"/>
                </a:solidFill>
              </a:rPr>
            </a:br>
            <a:r>
              <a:rPr lang="en">
                <a:solidFill>
                  <a:schemeClr val="accent1"/>
                </a:solidFill>
              </a:rPr>
              <a:t>Case study:</a:t>
            </a:r>
            <a:endParaRPr>
              <a:solidFill>
                <a:schemeClr val="accent1"/>
              </a:solidFill>
            </a:endParaRPr>
          </a:p>
          <a:p>
            <a:pPr marL="0" lvl="0" indent="0" algn="l" rtl="0">
              <a:spcBef>
                <a:spcPts val="0"/>
              </a:spcBef>
              <a:spcAft>
                <a:spcPts val="0"/>
              </a:spcAft>
              <a:buNone/>
            </a:pPr>
            <a:r>
              <a:rPr lang="en">
                <a:solidFill>
                  <a:schemeClr val="accent1"/>
                </a:solidFill>
              </a:rPr>
              <a:t>Treating chronic</a:t>
            </a:r>
            <a:br>
              <a:rPr lang="en">
                <a:solidFill>
                  <a:schemeClr val="accent1"/>
                </a:solidFill>
              </a:rPr>
            </a:br>
            <a:r>
              <a:rPr lang="en">
                <a:solidFill>
                  <a:schemeClr val="accent1"/>
                </a:solidFill>
              </a:rPr>
              <a:t>fatigue syndrome</a:t>
            </a:r>
            <a:endParaRPr>
              <a:solidFill>
                <a:schemeClr val="accent1"/>
              </a:solidFill>
            </a:endParaRPr>
          </a:p>
        </p:txBody>
      </p:sp>
      <p:sp>
        <p:nvSpPr>
          <p:cNvPr id="46" name="Google Shape;46;p15"/>
          <p:cNvSpPr txBox="1"/>
          <p:nvPr/>
        </p:nvSpPr>
        <p:spPr>
          <a:xfrm>
            <a:off x="721800" y="4340663"/>
            <a:ext cx="6693000" cy="685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To save and make a local (editable) copy, do:  File, Make a copy.   </a:t>
            </a:r>
            <a:br>
              <a:rPr lang="en"/>
            </a:br>
            <a:r>
              <a:rPr lang="en"/>
              <a:t>           </a:t>
            </a:r>
            <a:endParaRPr/>
          </a:p>
        </p:txBody>
      </p:sp>
      <p:sp>
        <p:nvSpPr>
          <p:cNvPr id="47" name="Google Shape;47;p15"/>
          <p:cNvSpPr txBox="1"/>
          <p:nvPr/>
        </p:nvSpPr>
        <p:spPr>
          <a:xfrm>
            <a:off x="721800" y="5354425"/>
            <a:ext cx="8422200" cy="771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u="sng">
                <a:solidFill>
                  <a:schemeClr val="hlink"/>
                </a:solidFill>
                <a:hlinkClick r:id="rId3"/>
              </a:rPr>
              <a:t>Advanced High School Statistic</a:t>
            </a:r>
            <a:r>
              <a:rPr lang="en" u="sng">
                <a:solidFill>
                  <a:schemeClr val="hlink"/>
                </a:solidFill>
                <a:hlinkClick r:id="rId3"/>
              </a:rPr>
              <a:t>s</a:t>
            </a:r>
            <a:r>
              <a:rPr lang="en"/>
              <a:t> </a:t>
            </a:r>
            <a:endParaRPr/>
          </a:p>
          <a:p>
            <a:pPr marL="0" lvl="0" indent="0" algn="l" rtl="0">
              <a:spcBef>
                <a:spcPts val="0"/>
              </a:spcBef>
              <a:spcAft>
                <a:spcPts val="0"/>
              </a:spcAft>
              <a:buNone/>
            </a:pPr>
            <a:endParaRPr/>
          </a:p>
          <a:p>
            <a:pPr marL="0" lvl="0" indent="0" algn="l" rtl="0">
              <a:spcBef>
                <a:spcPts val="0"/>
              </a:spcBef>
              <a:spcAft>
                <a:spcPts val="0"/>
              </a:spcAft>
              <a:buNone/>
            </a:pPr>
            <a:r>
              <a:rPr lang="en"/>
              <a:t>Slides developed by Mine Çetinkaya-Rundel of OpenIntro, modified by Leah Dorazio for use with AHSS.</a:t>
            </a:r>
            <a:endParaRPr/>
          </a:p>
          <a:p>
            <a:pPr marL="0" lvl="0" indent="0" algn="l" rtl="0">
              <a:spcBef>
                <a:spcPts val="0"/>
              </a:spcBef>
              <a:spcAft>
                <a:spcPts val="0"/>
              </a:spcAft>
              <a:buNone/>
            </a:pPr>
            <a:r>
              <a:rPr lang="en"/>
              <a:t>The slides may be copied, edited, and/or shared via the </a:t>
            </a:r>
            <a:r>
              <a:rPr lang="en" u="sng">
                <a:solidFill>
                  <a:srgbClr val="1155CC"/>
                </a:solidFill>
                <a:hlinkClick r:id="rId4"/>
              </a:rPr>
              <a:t>CC BY-SA license</a:t>
            </a:r>
            <a:endParaRPr sz="2600">
              <a:solidFill>
                <a:srgbClr val="FF0000"/>
              </a:solidFill>
            </a:endParaRPr>
          </a:p>
          <a:p>
            <a:pPr marL="0" lvl="0" indent="0" algn="l" rtl="0">
              <a:spcBef>
                <a:spcPts val="0"/>
              </a:spcBef>
              <a:spcAft>
                <a:spcPts val="0"/>
              </a:spcAft>
              <a:buNone/>
            </a:pPr>
            <a:r>
              <a:rPr lang="en"/>
              <a:t>Some images may be included under fair use guidelines (educational purposes)</a:t>
            </a:r>
            <a:endParaRPr sz="2600">
              <a:solidFill>
                <a:srgbClr val="FF0000"/>
              </a:solidFill>
            </a:endParaRPr>
          </a:p>
        </p:txBody>
      </p:sp>
      <p:cxnSp>
        <p:nvCxnSpPr>
          <p:cNvPr id="48" name="Google Shape;48;p15"/>
          <p:cNvCxnSpPr/>
          <p:nvPr/>
        </p:nvCxnSpPr>
        <p:spPr>
          <a:xfrm>
            <a:off x="753975" y="3760275"/>
            <a:ext cx="7937100" cy="0"/>
          </a:xfrm>
          <a:prstGeom prst="straightConnector1">
            <a:avLst/>
          </a:prstGeom>
          <a:noFill/>
          <a:ln w="28575" cap="flat" cmpd="sng">
            <a:solidFill>
              <a:schemeClr val="accent1"/>
            </a:solidFill>
            <a:prstDash val="solid"/>
            <a:round/>
            <a:headEnd type="none" w="med" len="med"/>
            <a:tailEnd type="none" w="med" len="med"/>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16"/>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chemeClr val="accent1"/>
                </a:solidFill>
              </a:rPr>
              <a:t>Treating Chronic Fatigue Syndrome</a:t>
            </a:r>
            <a:endParaRPr>
              <a:solidFill>
                <a:schemeClr val="accent1"/>
              </a:solidFill>
            </a:endParaRPr>
          </a:p>
        </p:txBody>
      </p:sp>
      <p:sp>
        <p:nvSpPr>
          <p:cNvPr id="54" name="Google Shape;54;p16"/>
          <p:cNvSpPr txBox="1">
            <a:spLocks noGrp="1"/>
          </p:cNvSpPr>
          <p:nvPr>
            <p:ph type="body" idx="1"/>
          </p:nvPr>
        </p:nvSpPr>
        <p:spPr>
          <a:xfrm>
            <a:off x="457200" y="1600200"/>
            <a:ext cx="8229600" cy="8922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chemeClr val="accent1"/>
                </a:solidFill>
              </a:rPr>
              <a:t>Objective.</a:t>
            </a:r>
            <a:r>
              <a:rPr lang="en" sz="2400"/>
              <a:t> Evaluate the effectiveness of cognitive-behavior therapy for chronic fatigue syndrome.</a:t>
            </a:r>
            <a:endParaRPr sz="1600"/>
          </a:p>
        </p:txBody>
      </p:sp>
      <p:sp>
        <p:nvSpPr>
          <p:cNvPr id="55" name="Google Shape;55;p16"/>
          <p:cNvSpPr txBox="1"/>
          <p:nvPr/>
        </p:nvSpPr>
        <p:spPr>
          <a:xfrm>
            <a:off x="457300" y="2582425"/>
            <a:ext cx="8229600" cy="30072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Clr>
                <a:srgbClr val="000000"/>
              </a:buClr>
              <a:buSzPts val="1100"/>
              <a:buFont typeface="Arial"/>
              <a:buNone/>
            </a:pPr>
            <a:r>
              <a:rPr lang="en" sz="2400">
                <a:solidFill>
                  <a:schemeClr val="accent1"/>
                </a:solidFill>
              </a:rPr>
              <a:t>Participant pool.</a:t>
            </a:r>
            <a:r>
              <a:rPr lang="en" sz="2400">
                <a:solidFill>
                  <a:schemeClr val="dk1"/>
                </a:solidFill>
              </a:rPr>
              <a:t> 142 patients who were recruited from referrals by primary care physicians and consultants to a hospital clinic specializing in chronic fatigue syndrome.</a:t>
            </a:r>
            <a:br>
              <a:rPr lang="en" sz="2400">
                <a:solidFill>
                  <a:schemeClr val="dk1"/>
                </a:solidFill>
              </a:rPr>
            </a:br>
            <a:endParaRPr sz="1500">
              <a:solidFill>
                <a:schemeClr val="dk1"/>
              </a:solidFill>
            </a:endParaRPr>
          </a:p>
          <a:p>
            <a:pPr marL="0" lvl="0" indent="0" algn="l" rtl="0">
              <a:spcBef>
                <a:spcPts val="600"/>
              </a:spcBef>
              <a:spcAft>
                <a:spcPts val="0"/>
              </a:spcAft>
              <a:buNone/>
            </a:pPr>
            <a:r>
              <a:rPr lang="en" sz="2400">
                <a:solidFill>
                  <a:schemeClr val="accent1"/>
                </a:solidFill>
              </a:rPr>
              <a:t>Actual participants.</a:t>
            </a:r>
            <a:r>
              <a:rPr lang="en" sz="2400">
                <a:solidFill>
                  <a:schemeClr val="dk1"/>
                </a:solidFill>
              </a:rPr>
              <a:t> Only 60 of the 142 referred patients entered the study. Some were excluded because they didn't meet the diagnostic criteria, some had other health issues, and some refused to be a part of the study.</a:t>
            </a:r>
            <a:endParaRPr sz="1600">
              <a:solidFill>
                <a:schemeClr val="dk1"/>
              </a:solidFill>
            </a:endParaRPr>
          </a:p>
        </p:txBody>
      </p:sp>
      <p:sp>
        <p:nvSpPr>
          <p:cNvPr id="56" name="Google Shape;56;p16"/>
          <p:cNvSpPr txBox="1"/>
          <p:nvPr/>
        </p:nvSpPr>
        <p:spPr>
          <a:xfrm>
            <a:off x="458300" y="5900500"/>
            <a:ext cx="8229600" cy="761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Deale, et. al. 1997. </a:t>
            </a:r>
            <a:r>
              <a:rPr lang="en" i="1">
                <a:solidFill>
                  <a:schemeClr val="dk1"/>
                </a:solidFill>
              </a:rPr>
              <a:t>Cognitive behavior therapy for chronic fatigue syndrome: A randomized controlled trial.</a:t>
            </a:r>
            <a:r>
              <a:rPr lang="en">
                <a:solidFill>
                  <a:schemeClr val="dk1"/>
                </a:solidFill>
              </a:rPr>
              <a:t> The American Journal of Psychiatry 154:3.</a:t>
            </a:r>
            <a:endParaRPr/>
          </a:p>
        </p:txBody>
      </p:sp>
      <p:cxnSp>
        <p:nvCxnSpPr>
          <p:cNvPr id="57" name="Google Shape;57;p16"/>
          <p:cNvCxnSpPr/>
          <p:nvPr/>
        </p:nvCxnSpPr>
        <p:spPr>
          <a:xfrm>
            <a:off x="524225" y="1423900"/>
            <a:ext cx="8125200" cy="0"/>
          </a:xfrm>
          <a:prstGeom prst="straightConnector1">
            <a:avLst/>
          </a:prstGeom>
          <a:noFill/>
          <a:ln w="19050" cap="flat" cmpd="sng">
            <a:solidFill>
              <a:schemeClr val="accent1"/>
            </a:solidFill>
            <a:prstDash val="solid"/>
            <a:round/>
            <a:headEnd type="none" w="med" len="med"/>
            <a:tailEnd type="none" w="med" len="med"/>
          </a:ln>
        </p:spPr>
      </p:cxnSp>
      <p:cxnSp>
        <p:nvCxnSpPr>
          <p:cNvPr id="58" name="Google Shape;58;p16"/>
          <p:cNvCxnSpPr/>
          <p:nvPr/>
        </p:nvCxnSpPr>
        <p:spPr>
          <a:xfrm>
            <a:off x="524225" y="1423900"/>
            <a:ext cx="8125200" cy="0"/>
          </a:xfrm>
          <a:prstGeom prst="straightConnector1">
            <a:avLst/>
          </a:prstGeom>
          <a:noFill/>
          <a:ln w="28575" cap="flat" cmpd="sng">
            <a:solidFill>
              <a:srgbClr val="3A81BA"/>
            </a:solidFill>
            <a:prstDash val="solid"/>
            <a:round/>
            <a:headEnd type="none" w="med" len="med"/>
            <a:tailEnd type="non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animEffect transition="in" filter="fade">
                                      <p:cBhvr>
                                        <p:cTn id="7" dur="1000"/>
                                        <p:tgtEl>
                                          <p:spTgt spid="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5">
                                            <p:txEl>
                                              <p:pRg st="1" end="1"/>
                                            </p:txEl>
                                          </p:spTgt>
                                        </p:tgtEl>
                                        <p:attrNameLst>
                                          <p:attrName>style.visibility</p:attrName>
                                        </p:attrNameLst>
                                      </p:cBhvr>
                                      <p:to>
                                        <p:strVal val="visible"/>
                                      </p:to>
                                    </p:set>
                                    <p:animEffect transition="in" filter="fade">
                                      <p:cBhvr>
                                        <p:cTn id="12" dur="1000"/>
                                        <p:tgtEl>
                                          <p:spTgt spid="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7"/>
          <p:cNvSpPr txBox="1">
            <a:spLocks noGrp="1"/>
          </p:cNvSpPr>
          <p:nvPr>
            <p:ph type="body" idx="1"/>
          </p:nvPr>
        </p:nvSpPr>
        <p:spPr>
          <a:xfrm>
            <a:off x="457200" y="2680475"/>
            <a:ext cx="8229600" cy="38874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chemeClr val="accent1"/>
                </a:solidFill>
              </a:rPr>
              <a:t>Treatment:</a:t>
            </a:r>
            <a:r>
              <a:rPr lang="en" sz="2400"/>
              <a:t> Cognitive behavior therapy -- collaborative, educative, and with a behavioral emphasis. Patients were shown on how activity could be increased steadily and safely without exacerbating symptoms.</a:t>
            </a:r>
            <a:endParaRPr sz="2400"/>
          </a:p>
          <a:p>
            <a:pPr marL="0" lvl="0" indent="0" algn="l" rtl="0">
              <a:spcBef>
                <a:spcPts val="0"/>
              </a:spcBef>
              <a:spcAft>
                <a:spcPts val="0"/>
              </a:spcAft>
              <a:buNone/>
            </a:pPr>
            <a:endParaRPr sz="2400"/>
          </a:p>
          <a:p>
            <a:pPr marL="0" lvl="0" indent="0" algn="l" rtl="0">
              <a:spcBef>
                <a:spcPts val="600"/>
              </a:spcBef>
              <a:spcAft>
                <a:spcPts val="0"/>
              </a:spcAft>
              <a:buNone/>
            </a:pPr>
            <a:r>
              <a:rPr lang="en" sz="2400">
                <a:solidFill>
                  <a:schemeClr val="accent1"/>
                </a:solidFill>
              </a:rPr>
              <a:t>Control:</a:t>
            </a:r>
            <a:r>
              <a:rPr lang="en" sz="2400"/>
              <a:t> Relaxation -- No advice was given about how activity could be increased. Instead progressive muscle relaxation, visualization, and rapid relaxation skills were taught.</a:t>
            </a:r>
            <a:endParaRPr sz="2400"/>
          </a:p>
        </p:txBody>
      </p:sp>
      <p:sp>
        <p:nvSpPr>
          <p:cNvPr id="64" name="Google Shape;64;p17"/>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chemeClr val="accent1"/>
                </a:solidFill>
              </a:rPr>
              <a:t>Study design</a:t>
            </a:r>
            <a:endParaRPr>
              <a:solidFill>
                <a:schemeClr val="accent1"/>
              </a:solidFill>
            </a:endParaRPr>
          </a:p>
        </p:txBody>
      </p:sp>
      <p:sp>
        <p:nvSpPr>
          <p:cNvPr id="65" name="Google Shape;65;p17"/>
          <p:cNvSpPr txBox="1"/>
          <p:nvPr/>
        </p:nvSpPr>
        <p:spPr>
          <a:xfrm>
            <a:off x="457100" y="1542675"/>
            <a:ext cx="8229600" cy="13440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Clr>
                <a:srgbClr val="000000"/>
              </a:buClr>
              <a:buSzPts val="1100"/>
              <a:buFont typeface="Arial"/>
              <a:buNone/>
            </a:pPr>
            <a:r>
              <a:rPr lang="en" sz="2400">
                <a:solidFill>
                  <a:schemeClr val="dk1"/>
                </a:solidFill>
              </a:rPr>
              <a:t>Patients randomly assigned to treatment and control groups, 30 patients in each group:</a:t>
            </a:r>
            <a:endParaRPr sz="2400">
              <a:solidFill>
                <a:schemeClr val="dk1"/>
              </a:solidFill>
            </a:endParaRPr>
          </a:p>
          <a:p>
            <a:pPr marL="0" lvl="0" indent="0" algn="l" rtl="0">
              <a:spcBef>
                <a:spcPts val="1000"/>
              </a:spcBef>
              <a:spcAft>
                <a:spcPts val="0"/>
              </a:spcAft>
              <a:buClr>
                <a:srgbClr val="000000"/>
              </a:buClr>
              <a:buSzPts val="1100"/>
              <a:buFont typeface="Arial"/>
              <a:buNone/>
            </a:pPr>
            <a:endParaRPr sz="2400">
              <a:solidFill>
                <a:schemeClr val="dk1"/>
              </a:solidFill>
            </a:endParaRPr>
          </a:p>
        </p:txBody>
      </p:sp>
      <p:cxnSp>
        <p:nvCxnSpPr>
          <p:cNvPr id="66" name="Google Shape;66;p17"/>
          <p:cNvCxnSpPr/>
          <p:nvPr/>
        </p:nvCxnSpPr>
        <p:spPr>
          <a:xfrm>
            <a:off x="524225" y="1423900"/>
            <a:ext cx="8125200" cy="0"/>
          </a:xfrm>
          <a:prstGeom prst="straightConnector1">
            <a:avLst/>
          </a:prstGeom>
          <a:noFill/>
          <a:ln w="19050" cap="flat" cmpd="sng">
            <a:solidFill>
              <a:schemeClr val="accent1"/>
            </a:solidFill>
            <a:prstDash val="solid"/>
            <a:round/>
            <a:headEnd type="none" w="med" len="med"/>
            <a:tailEnd type="none" w="med" len="med"/>
          </a:ln>
        </p:spPr>
      </p:cxnSp>
      <p:cxnSp>
        <p:nvCxnSpPr>
          <p:cNvPr id="67" name="Google Shape;67;p17"/>
          <p:cNvCxnSpPr/>
          <p:nvPr/>
        </p:nvCxnSpPr>
        <p:spPr>
          <a:xfrm>
            <a:off x="524225" y="1423900"/>
            <a:ext cx="8125200" cy="0"/>
          </a:xfrm>
          <a:prstGeom prst="straightConnector1">
            <a:avLst/>
          </a:prstGeom>
          <a:noFill/>
          <a:ln w="28575" cap="flat" cmpd="sng">
            <a:solidFill>
              <a:srgbClr val="3A81BA"/>
            </a:solidFill>
            <a:prstDash val="solid"/>
            <a:round/>
            <a:headEnd type="none" w="med" len="med"/>
            <a:tailEnd type="non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
                                            <p:txEl>
                                              <p:pRg st="0" end="0"/>
                                            </p:txEl>
                                          </p:spTgt>
                                        </p:tgtEl>
                                        <p:attrNameLst>
                                          <p:attrName>style.visibility</p:attrName>
                                        </p:attrNameLst>
                                      </p:cBhvr>
                                      <p:to>
                                        <p:strVal val="visible"/>
                                      </p:to>
                                    </p:set>
                                    <p:animEffect transition="in" filter="fade">
                                      <p:cBhvr>
                                        <p:cTn id="7" dur="1000"/>
                                        <p:tgtEl>
                                          <p:spTgt spid="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3">
                                            <p:txEl>
                                              <p:pRg st="1" end="1"/>
                                            </p:txEl>
                                          </p:spTgt>
                                        </p:tgtEl>
                                        <p:attrNameLst>
                                          <p:attrName>style.visibility</p:attrName>
                                        </p:attrNameLst>
                                      </p:cBhvr>
                                      <p:to>
                                        <p:strVal val="visible"/>
                                      </p:to>
                                    </p:set>
                                    <p:animEffect transition="in" filter="fade">
                                      <p:cBhvr>
                                        <p:cTn id="12" dur="1000"/>
                                        <p:tgtEl>
                                          <p:spTgt spid="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3">
                                            <p:txEl>
                                              <p:pRg st="2" end="2"/>
                                            </p:txEl>
                                          </p:spTgt>
                                        </p:tgtEl>
                                        <p:attrNameLst>
                                          <p:attrName>style.visibility</p:attrName>
                                        </p:attrNameLst>
                                      </p:cBhvr>
                                      <p:to>
                                        <p:strVal val="visible"/>
                                      </p:to>
                                    </p:set>
                                    <p:animEffect transition="in" filter="fade">
                                      <p:cBhvr>
                                        <p:cTn id="17" dur="1000"/>
                                        <p:tgtEl>
                                          <p:spTgt spid="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8"/>
          <p:cNvSpPr txBox="1">
            <a:spLocks noGrp="1"/>
          </p:cNvSpPr>
          <p:nvPr>
            <p:ph type="body" idx="1"/>
          </p:nvPr>
        </p:nvSpPr>
        <p:spPr>
          <a:xfrm>
            <a:off x="457200" y="1600200"/>
            <a:ext cx="8229600" cy="33510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200"/>
              <a:t>The table below shows the distribution of patients with good outcomes at 6-month follow-up. Note that 7 patients dropped out of the study: 3 from the treatment and 4 from the control group.</a:t>
            </a:r>
            <a:endParaRPr sz="2200"/>
          </a:p>
          <a:p>
            <a:pPr marL="0" lvl="0" indent="0" algn="l" rtl="0">
              <a:spcBef>
                <a:spcPts val="600"/>
              </a:spcBef>
              <a:spcAft>
                <a:spcPts val="0"/>
              </a:spcAft>
              <a:buNone/>
            </a:pPr>
            <a:endParaRPr sz="2200"/>
          </a:p>
          <a:p>
            <a:pPr marL="0" lvl="0" indent="0" algn="l" rtl="0">
              <a:spcBef>
                <a:spcPts val="600"/>
              </a:spcBef>
              <a:spcAft>
                <a:spcPts val="0"/>
              </a:spcAft>
              <a:buNone/>
            </a:pPr>
            <a:endParaRPr sz="2200"/>
          </a:p>
          <a:p>
            <a:pPr marL="0" lvl="0" indent="0" algn="l" rtl="0">
              <a:spcBef>
                <a:spcPts val="600"/>
              </a:spcBef>
              <a:spcAft>
                <a:spcPts val="0"/>
              </a:spcAft>
              <a:buNone/>
            </a:pPr>
            <a:endParaRPr sz="2200"/>
          </a:p>
          <a:p>
            <a:pPr marL="0" lvl="0" indent="0" algn="l" rtl="0">
              <a:spcBef>
                <a:spcPts val="600"/>
              </a:spcBef>
              <a:spcAft>
                <a:spcPts val="0"/>
              </a:spcAft>
              <a:buNone/>
            </a:pPr>
            <a:endParaRPr sz="2200"/>
          </a:p>
          <a:p>
            <a:pPr marL="0" lvl="0" indent="0" algn="l" rtl="0">
              <a:spcBef>
                <a:spcPts val="600"/>
              </a:spcBef>
              <a:spcAft>
                <a:spcPts val="0"/>
              </a:spcAft>
              <a:buNone/>
            </a:pPr>
            <a:endParaRPr sz="2200"/>
          </a:p>
          <a:p>
            <a:pPr marL="0" lvl="0" indent="0" algn="l" rtl="0">
              <a:spcBef>
                <a:spcPts val="600"/>
              </a:spcBef>
              <a:spcAft>
                <a:spcPts val="0"/>
              </a:spcAft>
              <a:buNone/>
            </a:pPr>
            <a:endParaRPr sz="2200"/>
          </a:p>
          <a:p>
            <a:pPr marL="0" lvl="0" indent="0" algn="l" rtl="0">
              <a:spcBef>
                <a:spcPts val="600"/>
              </a:spcBef>
              <a:spcAft>
                <a:spcPts val="0"/>
              </a:spcAft>
              <a:buNone/>
            </a:pPr>
            <a:endParaRPr sz="2200"/>
          </a:p>
        </p:txBody>
      </p:sp>
      <p:sp>
        <p:nvSpPr>
          <p:cNvPr id="73" name="Google Shape;73;p18"/>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chemeClr val="accent1"/>
                </a:solidFill>
              </a:rPr>
              <a:t>Results</a:t>
            </a:r>
            <a:endParaRPr>
              <a:solidFill>
                <a:schemeClr val="accent1"/>
              </a:solidFill>
            </a:endParaRPr>
          </a:p>
        </p:txBody>
      </p:sp>
      <p:pic>
        <p:nvPicPr>
          <p:cNvPr id="74" name="Google Shape;74;p18"/>
          <p:cNvPicPr preferRelativeResize="0"/>
          <p:nvPr/>
        </p:nvPicPr>
        <p:blipFill>
          <a:blip r:embed="rId3">
            <a:alphaModFix/>
          </a:blip>
          <a:stretch>
            <a:fillRect/>
          </a:stretch>
        </p:blipFill>
        <p:spPr>
          <a:xfrm>
            <a:off x="793975" y="2884675"/>
            <a:ext cx="6408617" cy="2066628"/>
          </a:xfrm>
          <a:prstGeom prst="rect">
            <a:avLst/>
          </a:prstGeom>
          <a:noFill/>
          <a:ln>
            <a:noFill/>
          </a:ln>
        </p:spPr>
      </p:pic>
      <p:sp>
        <p:nvSpPr>
          <p:cNvPr id="75" name="Google Shape;75;p18"/>
          <p:cNvSpPr txBox="1"/>
          <p:nvPr/>
        </p:nvSpPr>
        <p:spPr>
          <a:xfrm>
            <a:off x="384625" y="4951300"/>
            <a:ext cx="8319600" cy="16776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Clr>
                <a:srgbClr val="000000"/>
              </a:buClr>
              <a:buSzPts val="1100"/>
              <a:buFont typeface="Arial"/>
              <a:buNone/>
            </a:pPr>
            <a:r>
              <a:rPr lang="en" sz="2200">
                <a:solidFill>
                  <a:schemeClr val="accent1"/>
                </a:solidFill>
              </a:rPr>
              <a:t>Proportion with good outcomes</a:t>
            </a:r>
            <a:endParaRPr sz="2200">
              <a:solidFill>
                <a:schemeClr val="accent1"/>
              </a:solidFill>
            </a:endParaRPr>
          </a:p>
          <a:p>
            <a:pPr marL="0" lvl="0" indent="0" algn="l" rtl="0">
              <a:spcBef>
                <a:spcPts val="600"/>
              </a:spcBef>
              <a:spcAft>
                <a:spcPts val="0"/>
              </a:spcAft>
              <a:buClr>
                <a:srgbClr val="000000"/>
              </a:buClr>
              <a:buSzPts val="1100"/>
              <a:buFont typeface="Arial"/>
              <a:buNone/>
            </a:pPr>
            <a:r>
              <a:rPr lang="en" sz="2200">
                <a:solidFill>
                  <a:schemeClr val="dk1"/>
                </a:solidFill>
              </a:rPr>
              <a:t>Treatment Group:  19/27 = 0.70 = 70%</a:t>
            </a:r>
            <a:endParaRPr sz="2200">
              <a:solidFill>
                <a:schemeClr val="dk1"/>
              </a:solidFill>
            </a:endParaRPr>
          </a:p>
          <a:p>
            <a:pPr marL="0" lvl="0" indent="0" algn="l" rtl="0">
              <a:spcBef>
                <a:spcPts val="600"/>
              </a:spcBef>
              <a:spcAft>
                <a:spcPts val="0"/>
              </a:spcAft>
              <a:buClr>
                <a:srgbClr val="000000"/>
              </a:buClr>
              <a:buSzPts val="1100"/>
              <a:buFont typeface="Arial"/>
              <a:buNone/>
            </a:pPr>
            <a:r>
              <a:rPr lang="en" sz="2200">
                <a:solidFill>
                  <a:schemeClr val="dk1"/>
                </a:solidFill>
              </a:rPr>
              <a:t>Control Group:	    5/26 = 0.19 = 19%</a:t>
            </a:r>
            <a:endParaRPr sz="2200">
              <a:solidFill>
                <a:schemeClr val="dk1"/>
              </a:solidFill>
            </a:endParaRPr>
          </a:p>
        </p:txBody>
      </p:sp>
      <p:cxnSp>
        <p:nvCxnSpPr>
          <p:cNvPr id="76" name="Google Shape;76;p18"/>
          <p:cNvCxnSpPr/>
          <p:nvPr/>
        </p:nvCxnSpPr>
        <p:spPr>
          <a:xfrm>
            <a:off x="524225" y="1423900"/>
            <a:ext cx="8125200" cy="0"/>
          </a:xfrm>
          <a:prstGeom prst="straightConnector1">
            <a:avLst/>
          </a:prstGeom>
          <a:noFill/>
          <a:ln w="19050" cap="flat" cmpd="sng">
            <a:solidFill>
              <a:schemeClr val="accent1"/>
            </a:solidFill>
            <a:prstDash val="solid"/>
            <a:round/>
            <a:headEnd type="none" w="med" len="med"/>
            <a:tailEnd type="none" w="med" len="med"/>
          </a:ln>
        </p:spPr>
      </p:cxnSp>
      <p:cxnSp>
        <p:nvCxnSpPr>
          <p:cNvPr id="77" name="Google Shape;77;p18"/>
          <p:cNvCxnSpPr/>
          <p:nvPr/>
        </p:nvCxnSpPr>
        <p:spPr>
          <a:xfrm>
            <a:off x="524225" y="1423900"/>
            <a:ext cx="8125200" cy="0"/>
          </a:xfrm>
          <a:prstGeom prst="straightConnector1">
            <a:avLst/>
          </a:prstGeom>
          <a:noFill/>
          <a:ln w="28575" cap="flat" cmpd="sng">
            <a:solidFill>
              <a:srgbClr val="3A81BA"/>
            </a:solidFill>
            <a:prstDash val="solid"/>
            <a:round/>
            <a:headEnd type="none" w="med" len="med"/>
            <a:tailEnd type="none" w="med" len="med"/>
          </a:ln>
        </p:spPr>
      </p:cxnSp>
      <p:graphicFrame>
        <p:nvGraphicFramePr>
          <p:cNvPr id="78" name="Google Shape;78;p18"/>
          <p:cNvGraphicFramePr/>
          <p:nvPr/>
        </p:nvGraphicFramePr>
        <p:xfrm>
          <a:off x="533188" y="6976900"/>
          <a:ext cx="3000000" cy="3000000"/>
        </p:xfrm>
        <a:graphic>
          <a:graphicData uri="http://schemas.openxmlformats.org/drawingml/2006/table">
            <a:tbl>
              <a:tblPr>
                <a:noFill/>
                <a:tableStyleId>{8A61EFEC-DED3-45D4-B363-1730D46F1357}</a:tableStyleId>
              </a:tblPr>
              <a:tblGrid>
                <a:gridCol w="1615525">
                  <a:extLst>
                    <a:ext uri="{9D8B030D-6E8A-4147-A177-3AD203B41FA5}">
                      <a16:colId xmlns:a16="http://schemas.microsoft.com/office/drawing/2014/main" val="20000"/>
                    </a:ext>
                  </a:extLst>
                </a:gridCol>
                <a:gridCol w="1615525">
                  <a:extLst>
                    <a:ext uri="{9D8B030D-6E8A-4147-A177-3AD203B41FA5}">
                      <a16:colId xmlns:a16="http://schemas.microsoft.com/office/drawing/2014/main" val="20001"/>
                    </a:ext>
                  </a:extLst>
                </a:gridCol>
                <a:gridCol w="1615525">
                  <a:extLst>
                    <a:ext uri="{9D8B030D-6E8A-4147-A177-3AD203B41FA5}">
                      <a16:colId xmlns:a16="http://schemas.microsoft.com/office/drawing/2014/main" val="20002"/>
                    </a:ext>
                  </a:extLst>
                </a:gridCol>
                <a:gridCol w="1615525">
                  <a:extLst>
                    <a:ext uri="{9D8B030D-6E8A-4147-A177-3AD203B41FA5}">
                      <a16:colId xmlns:a16="http://schemas.microsoft.com/office/drawing/2014/main" val="20003"/>
                    </a:ext>
                  </a:extLst>
                </a:gridCol>
                <a:gridCol w="1615525">
                  <a:extLst>
                    <a:ext uri="{9D8B030D-6E8A-4147-A177-3AD203B41FA5}">
                      <a16:colId xmlns:a16="http://schemas.microsoft.com/office/drawing/2014/main" val="20004"/>
                    </a:ext>
                  </a:extLst>
                </a:gridCol>
              </a:tblGrid>
              <a:tr h="381000">
                <a:tc>
                  <a:txBody>
                    <a:bodyPr/>
                    <a:lstStyle/>
                    <a:p>
                      <a:pPr marL="0" lvl="0" indent="0" algn="l" rtl="0">
                        <a:spcBef>
                          <a:spcPts val="0"/>
                        </a:spcBef>
                        <a:spcAft>
                          <a:spcPts val="0"/>
                        </a:spcAft>
                        <a:buNone/>
                      </a:pPr>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gridSpan="2">
                  <a:txBody>
                    <a:bodyPr/>
                    <a:lstStyle/>
                    <a:p>
                      <a:pPr marL="0" lvl="0" indent="0" algn="ctr" rtl="0">
                        <a:spcBef>
                          <a:spcPts val="0"/>
                        </a:spcBef>
                        <a:spcAft>
                          <a:spcPts val="0"/>
                        </a:spcAft>
                        <a:buNone/>
                      </a:pPr>
                      <a:r>
                        <a:rPr lang="en"/>
                        <a:t>Good Outcome</a:t>
                      </a:r>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hMerge="1">
                  <a:txBody>
                    <a:bodyPr/>
                    <a:lstStyle/>
                    <a:p>
                      <a:endParaRPr lang="en-US"/>
                    </a:p>
                  </a:txBody>
                  <a:tcPr/>
                </a:tc>
                <a:tc>
                  <a:txBody>
                    <a:bodyPr/>
                    <a:lstStyle/>
                    <a:p>
                      <a:pPr marL="0" lvl="0" indent="0" algn="l" rtl="0">
                        <a:spcBef>
                          <a:spcPts val="0"/>
                        </a:spcBef>
                        <a:spcAft>
                          <a:spcPts val="0"/>
                        </a:spcAft>
                        <a:buNone/>
                      </a:pPr>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Yes</a:t>
                      </a:r>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No</a:t>
                      </a:r>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Total</a:t>
                      </a:r>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81000">
                <a:tc rowSpan="2">
                  <a:txBody>
                    <a:bodyPr/>
                    <a:lstStyle/>
                    <a:p>
                      <a:pPr marL="0" lvl="0" indent="0" algn="l" rtl="0">
                        <a:spcBef>
                          <a:spcPts val="0"/>
                        </a:spcBef>
                        <a:spcAft>
                          <a:spcPts val="0"/>
                        </a:spcAft>
                        <a:buNone/>
                      </a:pPr>
                      <a:r>
                        <a:rPr lang="en"/>
                        <a:t>Group</a:t>
                      </a:r>
                      <a:endParaRPr/>
                    </a:p>
                  </a:txBody>
                  <a:tcPr marL="91425" marR="91425" marT="91425" marB="91425" anchor="ctr">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Treatment</a:t>
                      </a:r>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19</a:t>
                      </a:r>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8</a:t>
                      </a:r>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27</a:t>
                      </a:r>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381000">
                <a:tc vMerge="1">
                  <a:txBody>
                    <a:bodyPr/>
                    <a:lstStyle/>
                    <a:p>
                      <a:endParaRPr lang="en-US"/>
                    </a:p>
                  </a:txBody>
                  <a:tcPr/>
                </a:tc>
                <a:tc>
                  <a:txBody>
                    <a:bodyPr/>
                    <a:lstStyle/>
                    <a:p>
                      <a:pPr marL="0" lvl="0" indent="0" algn="l" rtl="0">
                        <a:spcBef>
                          <a:spcPts val="0"/>
                        </a:spcBef>
                        <a:spcAft>
                          <a:spcPts val="0"/>
                        </a:spcAft>
                        <a:buNone/>
                      </a:pPr>
                      <a:r>
                        <a:rPr lang="en"/>
                        <a:t>Control</a:t>
                      </a:r>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5</a:t>
                      </a:r>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21</a:t>
                      </a:r>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26</a:t>
                      </a:r>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Total</a:t>
                      </a:r>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24</a:t>
                      </a:r>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29</a:t>
                      </a:r>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53</a:t>
                      </a:r>
                      <a:endParaRPr/>
                    </a:p>
                  </a:txBody>
                  <a:tcPr marL="91425" marR="91425" marT="91425" marB="91425">
                    <a:lnL w="19050" cap="flat" cmpd="sng">
                      <a:solidFill>
                        <a:srgbClr val="9E9E9E"/>
                      </a:solidFill>
                      <a:prstDash val="solid"/>
                      <a:round/>
                      <a:headEnd type="none" w="sm" len="sm"/>
                      <a:tailEnd type="none" w="sm" len="sm"/>
                    </a:lnL>
                    <a:lnR w="19050" cap="flat" cmpd="sng">
                      <a:solidFill>
                        <a:srgbClr val="9E9E9E"/>
                      </a:solidFill>
                      <a:prstDash val="solid"/>
                      <a:round/>
                      <a:headEnd type="none" w="sm" len="sm"/>
                      <a:tailEnd type="none" w="sm" len="sm"/>
                    </a:lnR>
                    <a:lnT w="19050" cap="flat" cmpd="sng">
                      <a:solidFill>
                        <a:srgbClr val="9E9E9E"/>
                      </a:solidFill>
                      <a:prstDash val="solid"/>
                      <a:round/>
                      <a:headEnd type="none" w="sm" len="sm"/>
                      <a:tailEnd type="none" w="sm" len="sm"/>
                    </a:lnT>
                    <a:lnB w="19050"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5">
                                            <p:txEl>
                                              <p:pRg st="0" end="0"/>
                                            </p:txEl>
                                          </p:spTgt>
                                        </p:tgtEl>
                                        <p:attrNameLst>
                                          <p:attrName>style.visibility</p:attrName>
                                        </p:attrNameLst>
                                      </p:cBhvr>
                                      <p:to>
                                        <p:strVal val="visible"/>
                                      </p:to>
                                    </p:set>
                                    <p:animEffect transition="in" filter="fade">
                                      <p:cBhvr>
                                        <p:cTn id="7" dur="1000"/>
                                        <p:tgtEl>
                                          <p:spTgt spid="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5">
                                            <p:txEl>
                                              <p:pRg st="1" end="1"/>
                                            </p:txEl>
                                          </p:spTgt>
                                        </p:tgtEl>
                                        <p:attrNameLst>
                                          <p:attrName>style.visibility</p:attrName>
                                        </p:attrNameLst>
                                      </p:cBhvr>
                                      <p:to>
                                        <p:strVal val="visible"/>
                                      </p:to>
                                    </p:set>
                                    <p:animEffect transition="in" filter="fade">
                                      <p:cBhvr>
                                        <p:cTn id="12" dur="1000"/>
                                        <p:tgtEl>
                                          <p:spTgt spid="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5">
                                            <p:txEl>
                                              <p:pRg st="2" end="2"/>
                                            </p:txEl>
                                          </p:spTgt>
                                        </p:tgtEl>
                                        <p:attrNameLst>
                                          <p:attrName>style.visibility</p:attrName>
                                        </p:attrNameLst>
                                      </p:cBhvr>
                                      <p:to>
                                        <p:strVal val="visible"/>
                                      </p:to>
                                    </p:set>
                                    <p:animEffect transition="in" filter="fade">
                                      <p:cBhvr>
                                        <p:cTn id="17" dur="1000"/>
                                        <p:tgtEl>
                                          <p:spTgt spid="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9"/>
          <p:cNvSpPr txBox="1">
            <a:spLocks noGrp="1"/>
          </p:cNvSpPr>
          <p:nvPr>
            <p:ph type="body" idx="1"/>
          </p:nvPr>
        </p:nvSpPr>
        <p:spPr>
          <a:xfrm>
            <a:off x="457200" y="1600200"/>
            <a:ext cx="8229600" cy="7530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000">
                <a:solidFill>
                  <a:schemeClr val="accent1"/>
                </a:solidFill>
              </a:rPr>
              <a:t>Do the data show a "real" difference between the groups?</a:t>
            </a:r>
            <a:endParaRPr/>
          </a:p>
        </p:txBody>
      </p:sp>
      <p:sp>
        <p:nvSpPr>
          <p:cNvPr id="84" name="Google Shape;84;p19"/>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chemeClr val="accent1"/>
                </a:solidFill>
              </a:rPr>
              <a:t>Understanding the results</a:t>
            </a:r>
            <a:endParaRPr>
              <a:solidFill>
                <a:schemeClr val="accent1"/>
              </a:solidFill>
            </a:endParaRPr>
          </a:p>
        </p:txBody>
      </p:sp>
      <p:sp>
        <p:nvSpPr>
          <p:cNvPr id="85" name="Google Shape;85;p19"/>
          <p:cNvSpPr txBox="1"/>
          <p:nvPr/>
        </p:nvSpPr>
        <p:spPr>
          <a:xfrm>
            <a:off x="458300" y="2217800"/>
            <a:ext cx="8229600" cy="43128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Clr>
                <a:srgbClr val="000000"/>
              </a:buClr>
              <a:buSzPts val="1100"/>
              <a:buFont typeface="Arial"/>
              <a:buNone/>
            </a:pPr>
            <a:r>
              <a:rPr lang="en" sz="2000">
                <a:solidFill>
                  <a:schemeClr val="dk1"/>
                </a:solidFill>
              </a:rPr>
              <a:t>Suppose you flip a coin 100 times. While the chance a coin lands heads in any given coin flip is 50%, we probably won't observe exactly 50 heads. This type of fluctuation is part of almost any type of data generating process.</a:t>
            </a:r>
            <a:endParaRPr sz="2000">
              <a:solidFill>
                <a:schemeClr val="dk1"/>
              </a:solidFill>
            </a:endParaRPr>
          </a:p>
          <a:p>
            <a:pPr marL="0" lvl="0" indent="0" algn="l" rtl="0">
              <a:spcBef>
                <a:spcPts val="600"/>
              </a:spcBef>
              <a:spcAft>
                <a:spcPts val="0"/>
              </a:spcAft>
              <a:buClr>
                <a:srgbClr val="000000"/>
              </a:buClr>
              <a:buSzPts val="1100"/>
              <a:buFont typeface="Arial"/>
              <a:buNone/>
            </a:pPr>
            <a:endParaRPr sz="600">
              <a:solidFill>
                <a:schemeClr val="dk1"/>
              </a:solidFill>
            </a:endParaRPr>
          </a:p>
          <a:p>
            <a:pPr marL="0" lvl="0" indent="0" algn="l" rtl="0">
              <a:spcBef>
                <a:spcPts val="600"/>
              </a:spcBef>
              <a:spcAft>
                <a:spcPts val="0"/>
              </a:spcAft>
              <a:buClr>
                <a:srgbClr val="000000"/>
              </a:buClr>
              <a:buSzPts val="1100"/>
              <a:buFont typeface="Arial"/>
              <a:buNone/>
            </a:pPr>
            <a:r>
              <a:rPr lang="en" sz="2000">
                <a:solidFill>
                  <a:schemeClr val="dk1"/>
                </a:solidFill>
              </a:rPr>
              <a:t>The observed difference between the two groups (70 - 19 = 51%) may be real, or may be due to natural variation.</a:t>
            </a:r>
            <a:endParaRPr sz="2000">
              <a:solidFill>
                <a:schemeClr val="dk1"/>
              </a:solidFill>
            </a:endParaRPr>
          </a:p>
          <a:p>
            <a:pPr marL="0" lvl="0" indent="0" algn="l" rtl="0">
              <a:spcBef>
                <a:spcPts val="600"/>
              </a:spcBef>
              <a:spcAft>
                <a:spcPts val="0"/>
              </a:spcAft>
              <a:buClr>
                <a:srgbClr val="000000"/>
              </a:buClr>
              <a:buSzPts val="1100"/>
              <a:buFont typeface="Arial"/>
              <a:buNone/>
            </a:pPr>
            <a:endParaRPr sz="600">
              <a:solidFill>
                <a:schemeClr val="dk1"/>
              </a:solidFill>
            </a:endParaRPr>
          </a:p>
          <a:p>
            <a:pPr marL="0" lvl="0" indent="0" algn="l" rtl="0">
              <a:spcBef>
                <a:spcPts val="600"/>
              </a:spcBef>
              <a:spcAft>
                <a:spcPts val="0"/>
              </a:spcAft>
              <a:buClr>
                <a:srgbClr val="000000"/>
              </a:buClr>
              <a:buSzPts val="1100"/>
              <a:buFont typeface="Arial"/>
              <a:buNone/>
            </a:pPr>
            <a:r>
              <a:rPr lang="en" sz="2000">
                <a:solidFill>
                  <a:schemeClr val="dk1"/>
                </a:solidFill>
              </a:rPr>
              <a:t>Since the difference is quite large, it is more believable that the difference is real.</a:t>
            </a:r>
            <a:endParaRPr sz="2000">
              <a:solidFill>
                <a:schemeClr val="dk1"/>
              </a:solidFill>
            </a:endParaRPr>
          </a:p>
          <a:p>
            <a:pPr marL="0" lvl="0" indent="0" algn="l" rtl="0">
              <a:spcBef>
                <a:spcPts val="600"/>
              </a:spcBef>
              <a:spcAft>
                <a:spcPts val="0"/>
              </a:spcAft>
              <a:buClr>
                <a:srgbClr val="000000"/>
              </a:buClr>
              <a:buSzPts val="1100"/>
              <a:buFont typeface="Arial"/>
              <a:buNone/>
            </a:pPr>
            <a:endParaRPr sz="600">
              <a:solidFill>
                <a:schemeClr val="dk1"/>
              </a:solidFill>
            </a:endParaRPr>
          </a:p>
          <a:p>
            <a:pPr marL="0" lvl="0" indent="0" algn="l" rtl="0">
              <a:spcBef>
                <a:spcPts val="600"/>
              </a:spcBef>
              <a:spcAft>
                <a:spcPts val="0"/>
              </a:spcAft>
              <a:buClr>
                <a:srgbClr val="000000"/>
              </a:buClr>
              <a:buSzPts val="1100"/>
              <a:buFont typeface="Arial"/>
              <a:buNone/>
            </a:pPr>
            <a:r>
              <a:rPr lang="en" sz="2000">
                <a:solidFill>
                  <a:schemeClr val="dk1"/>
                </a:solidFill>
              </a:rPr>
              <a:t>We use statistical tools to determine if the difference is so large that we should reject the notion that it was due to chance.</a:t>
            </a:r>
            <a:endParaRPr sz="2000">
              <a:solidFill>
                <a:schemeClr val="dk1"/>
              </a:solidFill>
            </a:endParaRPr>
          </a:p>
          <a:p>
            <a:pPr marL="0" lvl="0" indent="0" algn="l" rtl="0">
              <a:spcBef>
                <a:spcPts val="0"/>
              </a:spcBef>
              <a:spcAft>
                <a:spcPts val="0"/>
              </a:spcAft>
              <a:buNone/>
            </a:pPr>
            <a:endParaRPr/>
          </a:p>
        </p:txBody>
      </p:sp>
      <p:cxnSp>
        <p:nvCxnSpPr>
          <p:cNvPr id="86" name="Google Shape;86;p19"/>
          <p:cNvCxnSpPr/>
          <p:nvPr/>
        </p:nvCxnSpPr>
        <p:spPr>
          <a:xfrm>
            <a:off x="524225" y="1423900"/>
            <a:ext cx="8125200" cy="0"/>
          </a:xfrm>
          <a:prstGeom prst="straightConnector1">
            <a:avLst/>
          </a:prstGeom>
          <a:noFill/>
          <a:ln w="19050" cap="flat" cmpd="sng">
            <a:solidFill>
              <a:schemeClr val="accent1"/>
            </a:solidFill>
            <a:prstDash val="solid"/>
            <a:round/>
            <a:headEnd type="none" w="med" len="med"/>
            <a:tailEnd type="none" w="med" len="med"/>
          </a:ln>
        </p:spPr>
      </p:cxnSp>
      <p:cxnSp>
        <p:nvCxnSpPr>
          <p:cNvPr id="87" name="Google Shape;87;p19"/>
          <p:cNvCxnSpPr/>
          <p:nvPr/>
        </p:nvCxnSpPr>
        <p:spPr>
          <a:xfrm>
            <a:off x="524225" y="1423900"/>
            <a:ext cx="8125200" cy="0"/>
          </a:xfrm>
          <a:prstGeom prst="straightConnector1">
            <a:avLst/>
          </a:prstGeom>
          <a:noFill/>
          <a:ln w="28575" cap="flat" cmpd="sng">
            <a:solidFill>
              <a:srgbClr val="3A81BA"/>
            </a:solidFill>
            <a:prstDash val="solid"/>
            <a:round/>
            <a:headEnd type="none" w="med" len="med"/>
            <a:tailEnd type="non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fade">
                                      <p:cBhvr>
                                        <p:cTn id="7" dur="10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20"/>
          <p:cNvSpPr txBox="1">
            <a:spLocks noGrp="1"/>
          </p:cNvSpPr>
          <p:nvPr>
            <p:ph type="title"/>
          </p:nvPr>
        </p:nvSpPr>
        <p:spPr>
          <a:xfrm>
            <a:off x="457200" y="274638"/>
            <a:ext cx="8229600" cy="1143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chemeClr val="accent1"/>
                </a:solidFill>
              </a:rPr>
              <a:t>Generalizing the results</a:t>
            </a:r>
            <a:endParaRPr>
              <a:solidFill>
                <a:schemeClr val="accent1"/>
              </a:solidFill>
            </a:endParaRPr>
          </a:p>
        </p:txBody>
      </p:sp>
      <p:sp>
        <p:nvSpPr>
          <p:cNvPr id="93" name="Google Shape;93;p20"/>
          <p:cNvSpPr txBox="1">
            <a:spLocks noGrp="1"/>
          </p:cNvSpPr>
          <p:nvPr>
            <p:ph type="body" idx="1"/>
          </p:nvPr>
        </p:nvSpPr>
        <p:spPr>
          <a:xfrm>
            <a:off x="457200" y="1600200"/>
            <a:ext cx="8229600" cy="1006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400">
                <a:solidFill>
                  <a:schemeClr val="accent1"/>
                </a:solidFill>
              </a:rPr>
              <a:t>Are the results of this study generalizable to all patients with chronic fatigue syndrome?</a:t>
            </a:r>
            <a:endParaRPr sz="2400"/>
          </a:p>
        </p:txBody>
      </p:sp>
      <p:sp>
        <p:nvSpPr>
          <p:cNvPr id="94" name="Google Shape;94;p20"/>
          <p:cNvSpPr txBox="1"/>
          <p:nvPr/>
        </p:nvSpPr>
        <p:spPr>
          <a:xfrm>
            <a:off x="457125" y="2607000"/>
            <a:ext cx="8229600" cy="4169100"/>
          </a:xfrm>
          <a:prstGeom prst="rect">
            <a:avLst/>
          </a:prstGeom>
          <a:noFill/>
          <a:ln>
            <a:noFill/>
          </a:ln>
        </p:spPr>
        <p:txBody>
          <a:bodyPr spcFirstLastPara="1" wrap="square" lIns="91425" tIns="91425" rIns="91425" bIns="91425" anchor="t" anchorCtr="0">
            <a:noAutofit/>
          </a:bodyPr>
          <a:lstStyle/>
          <a:p>
            <a:pPr marL="0" lvl="0" indent="0" algn="l" rtl="0">
              <a:spcBef>
                <a:spcPts val="600"/>
              </a:spcBef>
              <a:spcAft>
                <a:spcPts val="0"/>
              </a:spcAft>
              <a:buClr>
                <a:srgbClr val="000000"/>
              </a:buClr>
              <a:buSzPts val="1100"/>
              <a:buFont typeface="Arial"/>
              <a:buNone/>
            </a:pPr>
            <a:r>
              <a:rPr lang="en" sz="2400">
                <a:solidFill>
                  <a:schemeClr val="dk1"/>
                </a:solidFill>
              </a:rPr>
              <a:t>No. These patients had specific characteristics and </a:t>
            </a:r>
            <a:r>
              <a:rPr lang="en" sz="2400" i="1">
                <a:solidFill>
                  <a:schemeClr val="dk1"/>
                </a:solidFill>
              </a:rPr>
              <a:t>volunteered</a:t>
            </a:r>
            <a:r>
              <a:rPr lang="en" sz="2400">
                <a:solidFill>
                  <a:schemeClr val="dk1"/>
                </a:solidFill>
              </a:rPr>
              <a:t> to be a part of this study, therefore they may not be representative of all patients with chronic fatigue syndrome.</a:t>
            </a:r>
            <a:endParaRPr sz="2400">
              <a:solidFill>
                <a:schemeClr val="dk1"/>
              </a:solidFill>
            </a:endParaRPr>
          </a:p>
          <a:p>
            <a:pPr marL="0" lvl="0" indent="0" algn="l" rtl="0">
              <a:spcBef>
                <a:spcPts val="600"/>
              </a:spcBef>
              <a:spcAft>
                <a:spcPts val="0"/>
              </a:spcAft>
              <a:buClr>
                <a:srgbClr val="000000"/>
              </a:buClr>
              <a:buSzPts val="1100"/>
              <a:buFont typeface="Arial"/>
              <a:buNone/>
            </a:pPr>
            <a:endParaRPr sz="1200">
              <a:solidFill>
                <a:schemeClr val="dk1"/>
              </a:solidFill>
            </a:endParaRPr>
          </a:p>
          <a:p>
            <a:pPr marL="0" lvl="0" indent="0" algn="l" rtl="0">
              <a:spcBef>
                <a:spcPts val="600"/>
              </a:spcBef>
              <a:spcAft>
                <a:spcPts val="0"/>
              </a:spcAft>
              <a:buNone/>
            </a:pPr>
            <a:r>
              <a:rPr lang="en" sz="2400">
                <a:solidFill>
                  <a:schemeClr val="dk1"/>
                </a:solidFill>
              </a:rPr>
              <a:t>While we cannot immediately generalize the results to all patients, this first study is encouraging. The method at least works for patients with some narrow set of characteristics, and that gives hope that it will work, at least to some degree, with other patients.</a:t>
            </a:r>
            <a:endParaRPr/>
          </a:p>
        </p:txBody>
      </p:sp>
      <p:cxnSp>
        <p:nvCxnSpPr>
          <p:cNvPr id="95" name="Google Shape;95;p20"/>
          <p:cNvCxnSpPr/>
          <p:nvPr/>
        </p:nvCxnSpPr>
        <p:spPr>
          <a:xfrm>
            <a:off x="524225" y="1423900"/>
            <a:ext cx="8125200" cy="0"/>
          </a:xfrm>
          <a:prstGeom prst="straightConnector1">
            <a:avLst/>
          </a:prstGeom>
          <a:noFill/>
          <a:ln w="19050" cap="flat" cmpd="sng">
            <a:solidFill>
              <a:schemeClr val="accent1"/>
            </a:solidFill>
            <a:prstDash val="solid"/>
            <a:round/>
            <a:headEnd type="none" w="med" len="med"/>
            <a:tailEnd type="none" w="med" len="med"/>
          </a:ln>
        </p:spPr>
      </p:cxnSp>
      <p:cxnSp>
        <p:nvCxnSpPr>
          <p:cNvPr id="96" name="Google Shape;96;p20"/>
          <p:cNvCxnSpPr/>
          <p:nvPr/>
        </p:nvCxnSpPr>
        <p:spPr>
          <a:xfrm>
            <a:off x="524225" y="1423900"/>
            <a:ext cx="8125200" cy="0"/>
          </a:xfrm>
          <a:prstGeom prst="straightConnector1">
            <a:avLst/>
          </a:prstGeom>
          <a:noFill/>
          <a:ln w="28575" cap="flat" cmpd="sng">
            <a:solidFill>
              <a:srgbClr val="3A81BA"/>
            </a:solidFill>
            <a:prstDash val="solid"/>
            <a:round/>
            <a:headEnd type="none" w="med" len="med"/>
            <a:tailEnd type="non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fade">
                                      <p:cBhvr>
                                        <p:cTn id="7" dur="10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100"/>
        <p:cNvGrpSpPr/>
        <p:nvPr/>
      </p:nvGrpSpPr>
      <p:grpSpPr>
        <a:xfrm>
          <a:off x="0" y="0"/>
          <a:ext cx="0" cy="0"/>
          <a:chOff x="0" y="0"/>
          <a:chExt cx="0" cy="0"/>
        </a:xfrm>
      </p:grpSpPr>
      <p:sp>
        <p:nvSpPr>
          <p:cNvPr id="101" name="Google Shape;101;p21"/>
          <p:cNvSpPr txBox="1"/>
          <p:nvPr/>
        </p:nvSpPr>
        <p:spPr>
          <a:xfrm>
            <a:off x="691550" y="1620150"/>
            <a:ext cx="7937100" cy="4810200"/>
          </a:xfrm>
          <a:prstGeom prst="rect">
            <a:avLst/>
          </a:prstGeom>
          <a:noFill/>
          <a:ln>
            <a:noFill/>
          </a:ln>
        </p:spPr>
        <p:txBody>
          <a:bodyPr spcFirstLastPara="1" wrap="square" lIns="88325" tIns="88325" rIns="88325" bIns="88325" anchor="t" anchorCtr="0">
            <a:noAutofit/>
          </a:bodyPr>
          <a:lstStyle/>
          <a:p>
            <a:pPr marL="0" lvl="0" indent="0" algn="l" rtl="0">
              <a:spcBef>
                <a:spcPts val="0"/>
              </a:spcBef>
              <a:spcAft>
                <a:spcPts val="0"/>
              </a:spcAft>
              <a:buNone/>
            </a:pPr>
            <a:r>
              <a:rPr lang="en" sz="2200"/>
              <a:t>        Textbook</a:t>
            </a:r>
            <a:endParaRPr sz="2200">
              <a:solidFill>
                <a:schemeClr val="dk1"/>
              </a:solidFill>
            </a:endParaRPr>
          </a:p>
          <a:p>
            <a:pPr marL="1371600" lvl="0" indent="-368300" algn="l" rtl="0">
              <a:spcBef>
                <a:spcPts val="0"/>
              </a:spcBef>
              <a:spcAft>
                <a:spcPts val="0"/>
              </a:spcAft>
              <a:buClr>
                <a:schemeClr val="dk1"/>
              </a:buClr>
              <a:buSzPts val="2200"/>
              <a:buChar char="●"/>
            </a:pPr>
            <a:r>
              <a:rPr lang="en" sz="2200" u="sng">
                <a:solidFill>
                  <a:schemeClr val="hlink"/>
                </a:solidFill>
                <a:hlinkClick r:id="rId3"/>
              </a:rPr>
              <a:t>Download textb</a:t>
            </a:r>
            <a:r>
              <a:rPr lang="en" sz="2200" u="sng">
                <a:solidFill>
                  <a:schemeClr val="hlink"/>
                </a:solidFill>
                <a:hlinkClick r:id="rId3"/>
              </a:rPr>
              <a:t>ook</a:t>
            </a:r>
            <a:endParaRPr sz="2200">
              <a:solidFill>
                <a:schemeClr val="dk1"/>
              </a:solidFill>
            </a:endParaRPr>
          </a:p>
          <a:p>
            <a:pPr marL="1371600" lvl="0" indent="-368300" algn="l" rtl="0">
              <a:spcBef>
                <a:spcPts val="0"/>
              </a:spcBef>
              <a:spcAft>
                <a:spcPts val="0"/>
              </a:spcAft>
              <a:buClr>
                <a:schemeClr val="dk1"/>
              </a:buClr>
              <a:buSzPts val="2200"/>
              <a:buChar char="●"/>
            </a:pPr>
            <a:r>
              <a:rPr lang="en" sz="2200" u="sng">
                <a:solidFill>
                  <a:schemeClr val="hlink"/>
                </a:solidFill>
                <a:hlinkClick r:id="rId4"/>
              </a:rPr>
              <a:t>Online, interactive textbook</a:t>
            </a:r>
            <a:r>
              <a:rPr lang="en" sz="2200">
                <a:solidFill>
                  <a:schemeClr val="dk1"/>
                </a:solidFill>
              </a:rPr>
              <a:t> </a:t>
            </a:r>
            <a:endParaRPr sz="2200"/>
          </a:p>
          <a:p>
            <a:pPr marL="457200" lvl="0" indent="0" algn="l" rtl="0">
              <a:spcBef>
                <a:spcPts val="0"/>
              </a:spcBef>
              <a:spcAft>
                <a:spcPts val="0"/>
              </a:spcAft>
              <a:buNone/>
            </a:pPr>
            <a:r>
              <a:rPr lang="en" sz="2200"/>
              <a:t>  Videos</a:t>
            </a:r>
            <a:endParaRPr sz="2200"/>
          </a:p>
          <a:p>
            <a:pPr marL="1371600" lvl="0" indent="-368300" algn="l" rtl="0">
              <a:spcBef>
                <a:spcPts val="0"/>
              </a:spcBef>
              <a:spcAft>
                <a:spcPts val="0"/>
              </a:spcAft>
              <a:buSzPts val="2200"/>
              <a:buChar char="●"/>
            </a:pPr>
            <a:r>
              <a:rPr lang="en" sz="2200" u="sng">
                <a:solidFill>
                  <a:schemeClr val="hlink"/>
                </a:solidFill>
                <a:hlinkClick r:id="rId5"/>
              </a:rPr>
              <a:t>Content videos</a:t>
            </a:r>
            <a:endParaRPr sz="2200"/>
          </a:p>
          <a:p>
            <a:pPr marL="1371600" lvl="0" indent="-368300" algn="l" rtl="0">
              <a:spcBef>
                <a:spcPts val="0"/>
              </a:spcBef>
              <a:spcAft>
                <a:spcPts val="0"/>
              </a:spcAft>
              <a:buSzPts val="2200"/>
              <a:buChar char="●"/>
            </a:pPr>
            <a:r>
              <a:rPr lang="en" sz="2200" u="sng">
                <a:solidFill>
                  <a:schemeClr val="hlink"/>
                </a:solidFill>
                <a:hlinkClick r:id="rId6"/>
              </a:rPr>
              <a:t>Worked exercise videos</a:t>
            </a:r>
            <a:endParaRPr sz="2200"/>
          </a:p>
          <a:p>
            <a:pPr marL="1371600" lvl="0" indent="-368300" algn="l" rtl="0">
              <a:spcBef>
                <a:spcPts val="0"/>
              </a:spcBef>
              <a:spcAft>
                <a:spcPts val="0"/>
              </a:spcAft>
              <a:buSzPts val="2200"/>
              <a:buChar char="●"/>
            </a:pPr>
            <a:r>
              <a:rPr lang="en" sz="2200" u="sng">
                <a:solidFill>
                  <a:schemeClr val="hlink"/>
                </a:solidFill>
                <a:hlinkClick r:id="rId7"/>
              </a:rPr>
              <a:t>TI-83/84 videos</a:t>
            </a:r>
            <a:endParaRPr sz="2200"/>
          </a:p>
          <a:p>
            <a:pPr marL="1371600" lvl="0" indent="-368300" algn="l" rtl="0">
              <a:spcBef>
                <a:spcPts val="0"/>
              </a:spcBef>
              <a:spcAft>
                <a:spcPts val="0"/>
              </a:spcAft>
              <a:buSzPts val="2200"/>
              <a:buChar char="●"/>
            </a:pPr>
            <a:r>
              <a:rPr lang="en" sz="2200" u="sng">
                <a:solidFill>
                  <a:schemeClr val="hlink"/>
                </a:solidFill>
                <a:hlinkClick r:id="rId8"/>
              </a:rPr>
              <a:t>Casio videos</a:t>
            </a:r>
            <a:endParaRPr sz="2200"/>
          </a:p>
          <a:p>
            <a:pPr marL="0" lvl="0" indent="0" algn="l" rtl="0">
              <a:spcBef>
                <a:spcPts val="0"/>
              </a:spcBef>
              <a:spcAft>
                <a:spcPts val="0"/>
              </a:spcAft>
              <a:buNone/>
            </a:pPr>
            <a:r>
              <a:rPr lang="en" sz="2200"/>
              <a:t>	   Slides</a:t>
            </a:r>
            <a:endParaRPr sz="2200"/>
          </a:p>
          <a:p>
            <a:pPr marL="1371600" lvl="0" indent="-368300" algn="l" rtl="0">
              <a:spcBef>
                <a:spcPts val="0"/>
              </a:spcBef>
              <a:spcAft>
                <a:spcPts val="0"/>
              </a:spcAft>
              <a:buClr>
                <a:schemeClr val="dk1"/>
              </a:buClr>
              <a:buSzPts val="2200"/>
              <a:buChar char="●"/>
            </a:pPr>
            <a:r>
              <a:rPr lang="en" sz="2200" u="sng">
                <a:solidFill>
                  <a:schemeClr val="hlink"/>
                </a:solidFill>
                <a:hlinkClick r:id="rId9"/>
              </a:rPr>
              <a:t>Section slides</a:t>
            </a:r>
            <a:endParaRPr sz="2200"/>
          </a:p>
          <a:p>
            <a:pPr marL="0" lvl="0" indent="0" algn="l" rtl="0">
              <a:spcBef>
                <a:spcPts val="0"/>
              </a:spcBef>
              <a:spcAft>
                <a:spcPts val="0"/>
              </a:spcAft>
              <a:buNone/>
            </a:pPr>
            <a:r>
              <a:rPr lang="en" sz="2200"/>
              <a:t>         Data and Graphs</a:t>
            </a:r>
            <a:endParaRPr sz="2200"/>
          </a:p>
          <a:p>
            <a:pPr marL="1371600" lvl="0" indent="-368300" algn="l" rtl="0">
              <a:spcBef>
                <a:spcPts val="0"/>
              </a:spcBef>
              <a:spcAft>
                <a:spcPts val="0"/>
              </a:spcAft>
              <a:buClr>
                <a:schemeClr val="dk1"/>
              </a:buClr>
              <a:buSzPts val="2200"/>
              <a:buChar char="●"/>
            </a:pPr>
            <a:r>
              <a:rPr lang="en" sz="2200" u="sng">
                <a:solidFill>
                  <a:schemeClr val="hlink"/>
                </a:solidFill>
                <a:hlinkClick r:id="rId10"/>
              </a:rPr>
              <a:t>Interactive Tableau graphs</a:t>
            </a:r>
            <a:endParaRPr sz="2200"/>
          </a:p>
          <a:p>
            <a:pPr marL="1371600" lvl="0" indent="-368300" algn="l" rtl="0">
              <a:spcBef>
                <a:spcPts val="0"/>
              </a:spcBef>
              <a:spcAft>
                <a:spcPts val="0"/>
              </a:spcAft>
              <a:buClr>
                <a:schemeClr val="dk1"/>
              </a:buClr>
              <a:buSzPts val="2200"/>
              <a:buChar char="●"/>
            </a:pPr>
            <a:r>
              <a:rPr lang="en" sz="2200" u="sng">
                <a:solidFill>
                  <a:schemeClr val="hlink"/>
                </a:solidFill>
                <a:hlinkClick r:id="rId11"/>
              </a:rPr>
              <a:t>Download all AHSS data sets</a:t>
            </a:r>
            <a:br>
              <a:rPr lang="en" sz="2200"/>
            </a:br>
            <a:endParaRPr sz="2200"/>
          </a:p>
          <a:p>
            <a:pPr marL="0" lvl="0" indent="0" algn="l" rtl="0">
              <a:spcBef>
                <a:spcPts val="0"/>
              </a:spcBef>
              <a:spcAft>
                <a:spcPts val="0"/>
              </a:spcAft>
              <a:buNone/>
            </a:pPr>
            <a:r>
              <a:rPr lang="en" sz="2200"/>
              <a:t>Or, find it all </a:t>
            </a:r>
            <a:r>
              <a:rPr lang="en" sz="2200" u="sng">
                <a:solidFill>
                  <a:schemeClr val="hlink"/>
                </a:solidFill>
                <a:hlinkClick r:id="rId12"/>
              </a:rPr>
              <a:t>here on the MyOpenMath LMS</a:t>
            </a:r>
            <a:r>
              <a:rPr lang="en" sz="2200"/>
              <a:t>.</a:t>
            </a:r>
            <a:endParaRPr sz="2200"/>
          </a:p>
          <a:p>
            <a:pPr marL="457200" lvl="0" indent="0" algn="l" rtl="0">
              <a:spcBef>
                <a:spcPts val="0"/>
              </a:spcBef>
              <a:spcAft>
                <a:spcPts val="0"/>
              </a:spcAft>
              <a:buNone/>
            </a:pPr>
            <a:endParaRPr sz="2200"/>
          </a:p>
        </p:txBody>
      </p:sp>
      <p:pic>
        <p:nvPicPr>
          <p:cNvPr id="102" name="Google Shape;102;p21"/>
          <p:cNvPicPr preferRelativeResize="0"/>
          <p:nvPr/>
        </p:nvPicPr>
        <p:blipFill>
          <a:blip r:embed="rId13">
            <a:alphaModFix/>
          </a:blip>
          <a:stretch>
            <a:fillRect/>
          </a:stretch>
        </p:blipFill>
        <p:spPr>
          <a:xfrm>
            <a:off x="707025" y="1776875"/>
            <a:ext cx="583025" cy="753260"/>
          </a:xfrm>
          <a:prstGeom prst="rect">
            <a:avLst/>
          </a:prstGeom>
          <a:noFill/>
          <a:ln>
            <a:noFill/>
          </a:ln>
        </p:spPr>
      </p:pic>
      <p:sp>
        <p:nvSpPr>
          <p:cNvPr id="103" name="Google Shape;103;p21"/>
          <p:cNvSpPr txBox="1">
            <a:spLocks noGrp="1"/>
          </p:cNvSpPr>
          <p:nvPr>
            <p:ph type="title"/>
          </p:nvPr>
        </p:nvSpPr>
        <p:spPr>
          <a:xfrm>
            <a:off x="509400" y="0"/>
            <a:ext cx="8896800" cy="1143000"/>
          </a:xfrm>
          <a:prstGeom prst="rect">
            <a:avLst/>
          </a:prstGeom>
        </p:spPr>
        <p:txBody>
          <a:bodyPr spcFirstLastPara="1" wrap="square" lIns="88325" tIns="88325" rIns="88325" bIns="88325" anchor="b" anchorCtr="0">
            <a:noAutofit/>
          </a:bodyPr>
          <a:lstStyle/>
          <a:p>
            <a:pPr marL="0" lvl="0" indent="0" algn="l" rtl="0">
              <a:spcBef>
                <a:spcPts val="0"/>
              </a:spcBef>
              <a:spcAft>
                <a:spcPts val="0"/>
              </a:spcAft>
              <a:buNone/>
            </a:pPr>
            <a:r>
              <a:rPr lang="en">
                <a:solidFill>
                  <a:schemeClr val="accent1"/>
                </a:solidFill>
              </a:rPr>
              <a:t>More free resources from OpenIntro</a:t>
            </a:r>
            <a:endParaRPr baseline="30000">
              <a:solidFill>
                <a:schemeClr val="accent1"/>
              </a:solidFill>
            </a:endParaRPr>
          </a:p>
        </p:txBody>
      </p:sp>
      <p:cxnSp>
        <p:nvCxnSpPr>
          <p:cNvPr id="104" name="Google Shape;104;p21"/>
          <p:cNvCxnSpPr/>
          <p:nvPr/>
        </p:nvCxnSpPr>
        <p:spPr>
          <a:xfrm>
            <a:off x="509400" y="1143000"/>
            <a:ext cx="7833300" cy="14100"/>
          </a:xfrm>
          <a:prstGeom prst="straightConnector1">
            <a:avLst/>
          </a:prstGeom>
          <a:noFill/>
          <a:ln w="28575" cap="flat" cmpd="sng">
            <a:solidFill>
              <a:srgbClr val="3A81BA"/>
            </a:solidFill>
            <a:prstDash val="solid"/>
            <a:round/>
            <a:headEnd type="none" w="med" len="med"/>
            <a:tailEnd type="none" w="med" len="med"/>
          </a:ln>
        </p:spPr>
      </p:cxnSp>
      <p:pic>
        <p:nvPicPr>
          <p:cNvPr id="105" name="Google Shape;105;p21"/>
          <p:cNvPicPr preferRelativeResize="0"/>
          <p:nvPr/>
        </p:nvPicPr>
        <p:blipFill>
          <a:blip r:embed="rId14">
            <a:alphaModFix/>
          </a:blip>
          <a:stretch>
            <a:fillRect/>
          </a:stretch>
        </p:blipFill>
        <p:spPr>
          <a:xfrm>
            <a:off x="509393" y="2653300"/>
            <a:ext cx="860857" cy="753250"/>
          </a:xfrm>
          <a:prstGeom prst="rect">
            <a:avLst/>
          </a:prstGeom>
          <a:noFill/>
          <a:ln>
            <a:noFill/>
          </a:ln>
        </p:spPr>
      </p:pic>
      <p:pic>
        <p:nvPicPr>
          <p:cNvPr id="106" name="Google Shape;106;p21"/>
          <p:cNvPicPr preferRelativeResize="0"/>
          <p:nvPr/>
        </p:nvPicPr>
        <p:blipFill>
          <a:blip r:embed="rId15">
            <a:alphaModFix/>
          </a:blip>
          <a:stretch>
            <a:fillRect/>
          </a:stretch>
        </p:blipFill>
        <p:spPr>
          <a:xfrm>
            <a:off x="616850" y="4354424"/>
            <a:ext cx="645950" cy="565200"/>
          </a:xfrm>
          <a:prstGeom prst="rect">
            <a:avLst/>
          </a:prstGeom>
          <a:noFill/>
          <a:ln>
            <a:noFill/>
          </a:ln>
        </p:spPr>
      </p:pic>
      <p:pic>
        <p:nvPicPr>
          <p:cNvPr id="107" name="Google Shape;107;p21"/>
          <p:cNvPicPr preferRelativeResize="0"/>
          <p:nvPr/>
        </p:nvPicPr>
        <p:blipFill>
          <a:blip r:embed="rId16">
            <a:alphaModFix/>
          </a:blip>
          <a:stretch>
            <a:fillRect/>
          </a:stretch>
        </p:blipFill>
        <p:spPr>
          <a:xfrm>
            <a:off x="583748" y="5094750"/>
            <a:ext cx="712152" cy="56520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543</Words>
  <Application>Microsoft Macintosh PowerPoint</Application>
  <PresentationFormat>On-screen Show (4:3)</PresentationFormat>
  <Paragraphs>76</Paragraphs>
  <Slides>7</Slides>
  <Notes>7</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7</vt:i4>
      </vt:variant>
    </vt:vector>
  </HeadingPairs>
  <TitlesOfParts>
    <vt:vector size="10" baseType="lpstr">
      <vt:lpstr>Arial</vt:lpstr>
      <vt:lpstr>Simple Light</vt:lpstr>
      <vt:lpstr>Custom</vt:lpstr>
      <vt:lpstr>   Case study: Treating chronic fatigue syndrome</vt:lpstr>
      <vt:lpstr>Treating Chronic Fatigue Syndrome</vt:lpstr>
      <vt:lpstr>Study design</vt:lpstr>
      <vt:lpstr>Results</vt:lpstr>
      <vt:lpstr>Understanding the results</vt:lpstr>
      <vt:lpstr>Generalizing the results</vt:lpstr>
      <vt:lpstr>More free resources from OpenIntro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Case study: Treating chronic fatigue syndrome</dc:title>
  <cp:lastModifiedBy>anthony r</cp:lastModifiedBy>
  <cp:revision>1</cp:revision>
  <dcterms:modified xsi:type="dcterms:W3CDTF">2019-07-07T13:50:42Z</dcterms:modified>
</cp:coreProperties>
</file>